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57" r:id="rId2"/>
    <p:sldId id="256" r:id="rId3"/>
    <p:sldId id="258" r:id="rId4"/>
    <p:sldId id="259" r:id="rId5"/>
    <p:sldId id="260" r:id="rId6"/>
    <p:sldId id="262" r:id="rId7"/>
    <p:sldId id="264" r:id="rId8"/>
    <p:sldId id="265" r:id="rId9"/>
    <p:sldId id="266" r:id="rId10"/>
    <p:sldId id="268" r:id="rId11"/>
    <p:sldId id="269" r:id="rId12"/>
    <p:sldId id="270" r:id="rId13"/>
    <p:sldId id="271" r:id="rId14"/>
    <p:sldId id="272" r:id="rId15"/>
    <p:sldId id="274" r:id="rId16"/>
    <p:sldId id="275" r:id="rId17"/>
  </p:sldIdLst>
  <p:sldSz cx="12192000" cy="6858000"/>
  <p:notesSz cx="6858000" cy="9144000"/>
  <p:embeddedFontLst>
    <p:embeddedFont>
      <p:font typeface="Arial Black" pitchFamily="34" charset="0"/>
      <p:bold r:id="rId19"/>
    </p:embeddedFont>
    <p:embeddedFont>
      <p:font typeface="Calibri Light" pitchFamily="34" charset="0"/>
      <p:regular r:id="rId20"/>
      <p:italic r:id="rId21"/>
    </p:embeddedFont>
    <p:embeddedFont>
      <p:font typeface="Arabic Typesetting" charset="-78"/>
      <p:regular r:id="rId22"/>
    </p:embeddedFont>
    <p:embeddedFont>
      <p:font typeface="Calibri"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139"/>
    <a:srgbClr val="014B3F"/>
    <a:srgbClr val="D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2" autoAdjust="0"/>
    <p:restoredTop sz="94394" autoAdjust="0"/>
  </p:normalViewPr>
  <p:slideViewPr>
    <p:cSldViewPr snapToGrid="0">
      <p:cViewPr>
        <p:scale>
          <a:sx n="100" d="100"/>
          <a:sy n="100" d="100"/>
        </p:scale>
        <p:origin x="-72" y="-9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A1C38-0DEB-483F-AE37-1A46D171622F}" type="datetimeFigureOut">
              <a:rPr lang="en-ID" smtClean="0"/>
              <a:t>15/11/2022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2F22C-CBBE-4250-B1DE-C2697938EB37}" type="slidenum">
              <a:rPr lang="en-ID" smtClean="0"/>
              <a:t>‹#›</a:t>
            </a:fld>
            <a:endParaRPr lang="en-ID"/>
          </a:p>
        </p:txBody>
      </p:sp>
    </p:spTree>
    <p:extLst>
      <p:ext uri="{BB962C8B-B14F-4D97-AF65-F5344CB8AC3E}">
        <p14:creationId xmlns:p14="http://schemas.microsoft.com/office/powerpoint/2010/main" val="166480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0D0E82-B937-4404-A924-D8E37D629F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xmlns="" id="{BAB30ECE-D321-430A-AF30-880D1BE75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xmlns="" id="{6935AA8B-FA24-4D17-BBA1-189AB8D3596E}"/>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5" name="Footer Placeholder 4">
            <a:extLst>
              <a:ext uri="{FF2B5EF4-FFF2-40B4-BE49-F238E27FC236}">
                <a16:creationId xmlns:a16="http://schemas.microsoft.com/office/drawing/2014/main" xmlns="" id="{56BEBA14-24BD-479B-ACB8-E38DDD5CA3B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xmlns="" id="{4F87DF5B-FFBE-4CB0-B733-3D2D3D524C69}"/>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1201159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01DF41-9B8C-47BA-ACD4-EF87C3AD0C0B}"/>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xmlns="" id="{1B1A1D25-9167-455F-B25C-992F747A0D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D4A8BD67-A8BD-433D-B0A4-2EF4E0952FDA}"/>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5" name="Footer Placeholder 4">
            <a:extLst>
              <a:ext uri="{FF2B5EF4-FFF2-40B4-BE49-F238E27FC236}">
                <a16:creationId xmlns:a16="http://schemas.microsoft.com/office/drawing/2014/main" xmlns="" id="{3FDDFBFE-A744-4161-B518-BE438BD96BB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xmlns="" id="{8252FF61-6235-4B50-A94C-76053012A892}"/>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3934599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93A94D-7163-49FB-9D1F-B2DE8D4F08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xmlns="" id="{EBF62E07-B6C7-48C1-99D9-CFED9B9F81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AF676DB5-96E3-4BC7-AFDD-DC2B89B78AAB}"/>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5" name="Footer Placeholder 4">
            <a:extLst>
              <a:ext uri="{FF2B5EF4-FFF2-40B4-BE49-F238E27FC236}">
                <a16:creationId xmlns:a16="http://schemas.microsoft.com/office/drawing/2014/main" xmlns="" id="{A0180266-4AC5-42F6-9BEC-AE9AD2AE408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xmlns="" id="{6F49CE45-F61E-498A-B121-02B7EE308CC2}"/>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193837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87CB8D-A7C5-4061-84A3-65BC2A1E81C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96A4CF8D-FEAA-45D0-A44B-0F94F41CF6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79A84B73-5C6B-41DE-AE2F-7E74AF503AF6}"/>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5" name="Footer Placeholder 4">
            <a:extLst>
              <a:ext uri="{FF2B5EF4-FFF2-40B4-BE49-F238E27FC236}">
                <a16:creationId xmlns:a16="http://schemas.microsoft.com/office/drawing/2014/main" xmlns="" id="{EC9930AF-75EC-4481-B450-F2C1A20B5F6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xmlns="" id="{BEE1B40F-78BB-43B4-9BD8-289DE6B51978}"/>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2407853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5D4554-5D83-43F1-BD5B-9F6B6707BB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xmlns="" id="{152EC7A1-C13B-4FFB-A472-4B04E44A7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88B669E-2718-495A-BDC0-B9160D0ABD57}"/>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5" name="Footer Placeholder 4">
            <a:extLst>
              <a:ext uri="{FF2B5EF4-FFF2-40B4-BE49-F238E27FC236}">
                <a16:creationId xmlns:a16="http://schemas.microsoft.com/office/drawing/2014/main" xmlns="" id="{47D70377-87F6-463A-A97C-E1E20CBEE51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xmlns="" id="{BB263EC8-100B-4F6C-B4C9-0B53726409E0}"/>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54081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01870-297C-45F7-B910-3974A37E1A4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6773196D-668F-4B41-A15A-9CD8EADBE5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xmlns="" id="{BDD67D38-5ECD-4C71-98FE-4C0FD02E7C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xmlns="" id="{0059021B-7D8C-4F96-B10D-CA5819289164}"/>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6" name="Footer Placeholder 5">
            <a:extLst>
              <a:ext uri="{FF2B5EF4-FFF2-40B4-BE49-F238E27FC236}">
                <a16:creationId xmlns:a16="http://schemas.microsoft.com/office/drawing/2014/main" xmlns="" id="{6B401F85-F5B6-483F-8EE1-858612398F1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xmlns="" id="{8F039678-FD86-428E-A992-FCCA092D13D6}"/>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97646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624EB6-75D0-41E0-BA29-E75DC2B66AB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xmlns="" id="{A50E66B2-A429-447A-966A-A6FC671013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ACFFCAF-DC7D-4349-9E8B-8F145B0820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xmlns="" id="{124EED03-0A81-4419-86D4-961E0B5932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7DDDEA2-A265-4AB6-B1C2-2C5CE07CC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xmlns="" id="{F2DB5D40-3F1E-4EBB-8978-E02A61329108}"/>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8" name="Footer Placeholder 7">
            <a:extLst>
              <a:ext uri="{FF2B5EF4-FFF2-40B4-BE49-F238E27FC236}">
                <a16:creationId xmlns:a16="http://schemas.microsoft.com/office/drawing/2014/main" xmlns="" id="{C8A683AB-83FD-4C4E-B1F2-34463E957BDD}"/>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xmlns="" id="{ED568577-1EE4-4E03-8F33-1FAE2B5DAD12}"/>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260986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F19576-7FAB-4085-8508-7B29F613C77A}"/>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xmlns="" id="{BE0D5FBB-9B28-49CE-B62C-9527FE777502}"/>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4" name="Footer Placeholder 3">
            <a:extLst>
              <a:ext uri="{FF2B5EF4-FFF2-40B4-BE49-F238E27FC236}">
                <a16:creationId xmlns:a16="http://schemas.microsoft.com/office/drawing/2014/main" xmlns="" id="{67328944-7F23-4565-A3DB-01D4925A3753}"/>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xmlns="" id="{F2DF1CAD-0C77-42AA-AA6C-7F2983CCAA7F}"/>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1507742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36708BB-AC1F-476F-BC03-84A68F30ABEE}"/>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3" name="Footer Placeholder 2">
            <a:extLst>
              <a:ext uri="{FF2B5EF4-FFF2-40B4-BE49-F238E27FC236}">
                <a16:creationId xmlns:a16="http://schemas.microsoft.com/office/drawing/2014/main" xmlns="" id="{4270E8FD-BBBF-4367-9D45-FE5B2EBF7A7C}"/>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xmlns="" id="{476053A7-9072-4D7C-9A5E-5F9E17C44C03}"/>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3639133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5F2471-FF9A-41A6-A708-D44268C3C8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9BB50FC8-913D-41DE-B1BF-F1F12A7C3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xmlns="" id="{FD9FB4DB-D3EE-4C79-A5DE-07F6F18D26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243BB91-0C89-4E97-9A02-84E9C2840CBB}"/>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6" name="Footer Placeholder 5">
            <a:extLst>
              <a:ext uri="{FF2B5EF4-FFF2-40B4-BE49-F238E27FC236}">
                <a16:creationId xmlns:a16="http://schemas.microsoft.com/office/drawing/2014/main" xmlns="" id="{05AFE082-8260-4F43-A4C0-78291CBA387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xmlns="" id="{2858D9A0-0F81-44C8-A5C8-5CD38C092AF7}"/>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3310014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C3F1C3-E676-45C7-8B7C-7ED7FFB12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xmlns="" id="{768D1170-974B-4878-B5DC-2E2374732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xmlns="" id="{6115C988-20CD-44EC-B1A5-563AC14CE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9EF9BD7-43BE-4DA6-A08A-6D1EBE271FD8}"/>
              </a:ext>
            </a:extLst>
          </p:cNvPr>
          <p:cNvSpPr>
            <a:spLocks noGrp="1"/>
          </p:cNvSpPr>
          <p:nvPr>
            <p:ph type="dt" sz="half" idx="10"/>
          </p:nvPr>
        </p:nvSpPr>
        <p:spPr/>
        <p:txBody>
          <a:bodyPr/>
          <a:lstStyle/>
          <a:p>
            <a:fld id="{7473DBB5-5FBE-4CA5-9BCF-1DD14C1AEC74}" type="datetimeFigureOut">
              <a:rPr lang="en-ID" smtClean="0"/>
              <a:t>15/11/2022</a:t>
            </a:fld>
            <a:endParaRPr lang="en-ID"/>
          </a:p>
        </p:txBody>
      </p:sp>
      <p:sp>
        <p:nvSpPr>
          <p:cNvPr id="6" name="Footer Placeholder 5">
            <a:extLst>
              <a:ext uri="{FF2B5EF4-FFF2-40B4-BE49-F238E27FC236}">
                <a16:creationId xmlns:a16="http://schemas.microsoft.com/office/drawing/2014/main" xmlns="" id="{D205F61C-3DB0-47C0-BC91-3C5D3720474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xmlns="" id="{65525AA1-3D48-4083-ACDB-B2C05D87FA16}"/>
              </a:ext>
            </a:extLst>
          </p:cNvPr>
          <p:cNvSpPr>
            <a:spLocks noGrp="1"/>
          </p:cNvSpPr>
          <p:nvPr>
            <p:ph type="sldNum" sz="quarter" idx="12"/>
          </p:nvPr>
        </p:nvSpPr>
        <p:spPr/>
        <p:txBody>
          <a:bodyPr/>
          <a:lstStyle/>
          <a:p>
            <a:fld id="{A5C0FF59-0B7C-41FC-96BC-8B87C171BF0B}" type="slidenum">
              <a:rPr lang="en-ID" smtClean="0"/>
              <a:t>‹#›</a:t>
            </a:fld>
            <a:endParaRPr lang="en-ID"/>
          </a:p>
        </p:txBody>
      </p:sp>
    </p:spTree>
    <p:extLst>
      <p:ext uri="{BB962C8B-B14F-4D97-AF65-F5344CB8AC3E}">
        <p14:creationId xmlns:p14="http://schemas.microsoft.com/office/powerpoint/2010/main" val="2364941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F426B39-7654-48C3-B9F5-723EB8154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xmlns="" id="{B83C2CFC-CC9E-427B-8BB8-BF8A821204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57A504A0-66C2-4478-B364-FD1DA76C4D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3DBB5-5FBE-4CA5-9BCF-1DD14C1AEC74}" type="datetimeFigureOut">
              <a:rPr lang="en-ID" smtClean="0"/>
              <a:t>15/11/2022</a:t>
            </a:fld>
            <a:endParaRPr lang="en-ID"/>
          </a:p>
        </p:txBody>
      </p:sp>
      <p:sp>
        <p:nvSpPr>
          <p:cNvPr id="5" name="Footer Placeholder 4">
            <a:extLst>
              <a:ext uri="{FF2B5EF4-FFF2-40B4-BE49-F238E27FC236}">
                <a16:creationId xmlns:a16="http://schemas.microsoft.com/office/drawing/2014/main" xmlns="" id="{3B73FE6D-842D-46EF-8D0B-C8872A9B19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xmlns="" id="{6D988DDF-79E6-4DF9-B711-F78E41C6A2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0FF59-0B7C-41FC-96BC-8B87C171BF0B}" type="slidenum">
              <a:rPr lang="en-ID" smtClean="0"/>
              <a:t>‹#›</a:t>
            </a:fld>
            <a:endParaRPr lang="en-ID"/>
          </a:p>
        </p:txBody>
      </p:sp>
    </p:spTree>
    <p:extLst>
      <p:ext uri="{BB962C8B-B14F-4D97-AF65-F5344CB8AC3E}">
        <p14:creationId xmlns:p14="http://schemas.microsoft.com/office/powerpoint/2010/main" val="3371786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12.xml"/><Relationship Id="rId3" Type="http://schemas.openxmlformats.org/officeDocument/2006/relationships/slide" Target="slide10.xml"/><Relationship Id="rId7" Type="http://schemas.openxmlformats.org/officeDocument/2006/relationships/slide" Target="slide1.xml"/><Relationship Id="rId12" Type="http://schemas.openxmlformats.org/officeDocument/2006/relationships/slide" Target="slide9.xml"/><Relationship Id="rId2" Type="http://schemas.openxmlformats.org/officeDocument/2006/relationships/image" Target="../media/image1.png"/><Relationship Id="rId16" Type="http://schemas.openxmlformats.org/officeDocument/2006/relationships/image" Target="../media/image20.jpeg"/><Relationship Id="rId1" Type="http://schemas.openxmlformats.org/officeDocument/2006/relationships/slideLayout" Target="../slideLayouts/slideLayout1.xml"/><Relationship Id="rId6" Type="http://schemas.openxmlformats.org/officeDocument/2006/relationships/slide" Target="slide14.xml"/><Relationship Id="rId11" Type="http://schemas.openxmlformats.org/officeDocument/2006/relationships/slide" Target="slide2.xml"/><Relationship Id="rId5" Type="http://schemas.openxmlformats.org/officeDocument/2006/relationships/slide" Target="slide6.xml"/><Relationship Id="rId15" Type="http://schemas.openxmlformats.org/officeDocument/2006/relationships/image" Target="../media/image12.png"/><Relationship Id="rId10" Type="http://schemas.openxmlformats.org/officeDocument/2006/relationships/image" Target="../media/image5.png"/><Relationship Id="rId4" Type="http://schemas.openxmlformats.org/officeDocument/2006/relationships/slide" Target="slide11.xml"/><Relationship Id="rId9" Type="http://schemas.openxmlformats.org/officeDocument/2006/relationships/slide" Target="slide16.xml"/><Relationship Id="rId14" Type="http://schemas.openxmlformats.org/officeDocument/2006/relationships/slide" Target="slide13.xml"/></Relationships>
</file>

<file path=ppt/slides/_rels/slide11.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9.xml"/><Relationship Id="rId1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slide" Target="slide14.xml"/><Relationship Id="rId12" Type="http://schemas.openxmlformats.org/officeDocument/2006/relationships/slide" Target="slide2.xml"/><Relationship Id="rId17"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0.xml"/><Relationship Id="rId11" Type="http://schemas.openxmlformats.org/officeDocument/2006/relationships/image" Target="../media/image5.png"/><Relationship Id="rId5" Type="http://schemas.openxmlformats.org/officeDocument/2006/relationships/slide" Target="slide6.xml"/><Relationship Id="rId15" Type="http://schemas.openxmlformats.org/officeDocument/2006/relationships/slide" Target="slide12.xml"/><Relationship Id="rId10" Type="http://schemas.openxmlformats.org/officeDocument/2006/relationships/slide" Target="slide16.xml"/><Relationship Id="rId4" Type="http://schemas.openxmlformats.org/officeDocument/2006/relationships/image" Target="../media/image14.png"/><Relationship Id="rId9" Type="http://schemas.openxmlformats.org/officeDocument/2006/relationships/image" Target="../media/image4.png"/><Relationship Id="rId14" Type="http://schemas.openxmlformats.org/officeDocument/2006/relationships/slide" Target="slide11.xml"/></Relationships>
</file>

<file path=ppt/slides/_rels/slide12.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9.xml"/><Relationship Id="rId18" Type="http://schemas.openxmlformats.org/officeDocument/2006/relationships/image" Target="../media/image25.jpeg"/><Relationship Id="rId3" Type="http://schemas.openxmlformats.org/officeDocument/2006/relationships/image" Target="../media/image7.png"/><Relationship Id="rId7" Type="http://schemas.openxmlformats.org/officeDocument/2006/relationships/slide" Target="slide14.xml"/><Relationship Id="rId12" Type="http://schemas.openxmlformats.org/officeDocument/2006/relationships/slide" Target="slide2.xml"/><Relationship Id="rId17" Type="http://schemas.openxmlformats.org/officeDocument/2006/relationships/image" Target="../media/image24.jpeg"/><Relationship Id="rId2" Type="http://schemas.openxmlformats.org/officeDocument/2006/relationships/image" Target="../media/image1.png"/><Relationship Id="rId16"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0.xml"/><Relationship Id="rId11" Type="http://schemas.openxmlformats.org/officeDocument/2006/relationships/image" Target="../media/image5.png"/><Relationship Id="rId5" Type="http://schemas.openxmlformats.org/officeDocument/2006/relationships/slide" Target="slide6.xml"/><Relationship Id="rId15" Type="http://schemas.openxmlformats.org/officeDocument/2006/relationships/slide" Target="slide12.xml"/><Relationship Id="rId10" Type="http://schemas.openxmlformats.org/officeDocument/2006/relationships/slide" Target="slide16.xml"/><Relationship Id="rId4" Type="http://schemas.openxmlformats.org/officeDocument/2006/relationships/image" Target="../media/image23.png"/><Relationship Id="rId9" Type="http://schemas.openxmlformats.org/officeDocument/2006/relationships/image" Target="../media/image4.png"/><Relationship Id="rId14"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11.xml"/><Relationship Id="rId1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slide" Target="slide1.xml"/><Relationship Id="rId12" Type="http://schemas.openxmlformats.org/officeDocument/2006/relationships/slide" Target="slide9.xml"/><Relationship Id="rId17" Type="http://schemas.openxmlformats.org/officeDocument/2006/relationships/image" Target="../media/image27.png"/><Relationship Id="rId2" Type="http://schemas.openxmlformats.org/officeDocument/2006/relationships/image" Target="../media/image1.png"/><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slide" Target="slide14.xml"/><Relationship Id="rId11" Type="http://schemas.openxmlformats.org/officeDocument/2006/relationships/slide" Target="slide2.xml"/><Relationship Id="rId5" Type="http://schemas.openxmlformats.org/officeDocument/2006/relationships/slide" Target="slide10.xml"/><Relationship Id="rId15" Type="http://schemas.openxmlformats.org/officeDocument/2006/relationships/slide" Target="slide13.xml"/><Relationship Id="rId10" Type="http://schemas.openxmlformats.org/officeDocument/2006/relationships/image" Target="../media/image5.png"/><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slide" Target="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9.png"/><Relationship Id="rId3" Type="http://schemas.openxmlformats.org/officeDocument/2006/relationships/slide" Target="slide14.xml"/><Relationship Id="rId7" Type="http://schemas.openxmlformats.org/officeDocument/2006/relationships/slide" Target="slide1.xml"/><Relationship Id="rId12" Type="http://schemas.openxmlformats.org/officeDocument/2006/relationships/slide" Target="slide9.xml"/><Relationship Id="rId2" Type="http://schemas.openxmlformats.org/officeDocument/2006/relationships/image" Target="../media/image1.png"/><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slide" Target="slide10.xml"/><Relationship Id="rId11" Type="http://schemas.openxmlformats.org/officeDocument/2006/relationships/slide" Target="slide2.xml"/><Relationship Id="rId5" Type="http://schemas.openxmlformats.org/officeDocument/2006/relationships/slide" Target="slide6.xml"/><Relationship Id="rId15" Type="http://schemas.openxmlformats.org/officeDocument/2006/relationships/image" Target="../media/image31.png"/><Relationship Id="rId10" Type="http://schemas.openxmlformats.org/officeDocument/2006/relationships/image" Target="../media/image5.png"/><Relationship Id="rId4" Type="http://schemas.openxmlformats.org/officeDocument/2006/relationships/slide" Target="slide15.xml"/><Relationship Id="rId9" Type="http://schemas.openxmlformats.org/officeDocument/2006/relationships/slide" Target="slide16.xml"/><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15.xml"/><Relationship Id="rId3" Type="http://schemas.openxmlformats.org/officeDocument/2006/relationships/image" Target="../media/image33.png"/><Relationship Id="rId7" Type="http://schemas.openxmlformats.org/officeDocument/2006/relationships/slide" Target="slide1.xml"/><Relationship Id="rId12" Type="http://schemas.openxmlformats.org/officeDocument/2006/relationships/slide" Target="slide9.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4.xml"/><Relationship Id="rId11" Type="http://schemas.openxmlformats.org/officeDocument/2006/relationships/slide" Target="slide2.xml"/><Relationship Id="rId5" Type="http://schemas.openxmlformats.org/officeDocument/2006/relationships/slide" Target="slide10.xml"/><Relationship Id="rId10" Type="http://schemas.openxmlformats.org/officeDocument/2006/relationships/image" Target="../media/image5.png"/><Relationship Id="rId4" Type="http://schemas.openxmlformats.org/officeDocument/2006/relationships/slide" Target="slide6.xml"/><Relationship Id="rId9" Type="http://schemas.openxmlformats.org/officeDocument/2006/relationships/slide" Target="slide16.xml"/><Relationship Id="rId1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slide" Target="slide5.xml"/><Relationship Id="rId12" Type="http://schemas.openxmlformats.org/officeDocument/2006/relationships/slide" Target="slide1.xml"/><Relationship Id="rId2"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15.xml"/><Relationship Id="rId5" Type="http://schemas.openxmlformats.org/officeDocument/2006/relationships/slide" Target="slide3.xml"/><Relationship Id="rId15" Type="http://schemas.openxmlformats.org/officeDocument/2006/relationships/image" Target="../media/image5.png"/><Relationship Id="rId10" Type="http://schemas.openxmlformats.org/officeDocument/2006/relationships/slide" Target="slide10.xml"/><Relationship Id="rId4" Type="http://schemas.openxmlformats.org/officeDocument/2006/relationships/slide" Target="slide2.xml"/><Relationship Id="rId9" Type="http://schemas.openxmlformats.org/officeDocument/2006/relationships/slide" Target="slide9.xml"/><Relationship Id="rId14" Type="http://schemas.openxmlformats.org/officeDocument/2006/relationships/slide" Target="slide16.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slide" Target="slide9.xml"/><Relationship Id="rId12" Type="http://schemas.openxmlformats.org/officeDocument/2006/relationships/slide" Target="slide16.xml"/><Relationship Id="rId17" Type="http://schemas.openxmlformats.org/officeDocument/2006/relationships/slide" Target="slide5.xml"/><Relationship Id="rId2" Type="http://schemas.openxmlformats.org/officeDocument/2006/relationships/image" Target="../media/image7.png"/><Relationship Id="rId16"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image" Target="../media/image4.png"/><Relationship Id="rId5" Type="http://schemas.openxmlformats.org/officeDocument/2006/relationships/image" Target="../media/image9.png"/><Relationship Id="rId15" Type="http://schemas.openxmlformats.org/officeDocument/2006/relationships/slide" Target="slide3.xml"/><Relationship Id="rId10" Type="http://schemas.openxmlformats.org/officeDocument/2006/relationships/slide" Target="slide1.xml"/><Relationship Id="rId4" Type="http://schemas.openxmlformats.org/officeDocument/2006/relationships/image" Target="../media/image8.png"/><Relationship Id="rId9" Type="http://schemas.openxmlformats.org/officeDocument/2006/relationships/slide" Target="slide15.xml"/><Relationship Id="rId1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2.xml"/><Relationship Id="rId3" Type="http://schemas.openxmlformats.org/officeDocument/2006/relationships/hyperlink" Target="https://data-flair.training/blogs/convolutional-neural-networks/" TargetMode="External"/><Relationship Id="rId7" Type="http://schemas.openxmlformats.org/officeDocument/2006/relationships/slide" Target="slide10.xml"/><Relationship Id="rId12"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slide" Target="slide1.xml"/><Relationship Id="rId14" Type="http://schemas.openxmlformats.org/officeDocument/2006/relationships/slide" Target="slide3.xml"/></Relationships>
</file>

<file path=ppt/slides/_rels/slide5.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6.xml"/><Relationship Id="rId18" Type="http://schemas.openxmlformats.org/officeDocument/2006/relationships/slide" Target="slide5.xml"/><Relationship Id="rId3" Type="http://schemas.openxmlformats.org/officeDocument/2006/relationships/hyperlink" Target="https://data-flair.training/blogs/deep-learning/" TargetMode="External"/><Relationship Id="rId7" Type="http://schemas.openxmlformats.org/officeDocument/2006/relationships/slide" Target="slide6.xml"/><Relationship Id="rId12" Type="http://schemas.openxmlformats.org/officeDocument/2006/relationships/image" Target="../media/image4.png"/><Relationship Id="rId17" Type="http://schemas.openxmlformats.org/officeDocument/2006/relationships/slide" Target="slide4.xml"/><Relationship Id="rId2" Type="http://schemas.openxmlformats.org/officeDocument/2006/relationships/image" Target="../media/image1.png"/><Relationship Id="rId16"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slide" Target="slide1.xml"/><Relationship Id="rId5" Type="http://schemas.openxmlformats.org/officeDocument/2006/relationships/hyperlink" Target="https://data-flair.training/blogs/machine-learning-tutorial/" TargetMode="External"/><Relationship Id="rId15" Type="http://schemas.openxmlformats.org/officeDocument/2006/relationships/slide" Target="slide2.xml"/><Relationship Id="rId10" Type="http://schemas.openxmlformats.org/officeDocument/2006/relationships/slide" Target="slide15.xml"/><Relationship Id="rId4" Type="http://schemas.openxmlformats.org/officeDocument/2006/relationships/hyperlink" Target="https://talhassner.github.io/home/projects/Adience/Adience-data.html" TargetMode="External"/><Relationship Id="rId9" Type="http://schemas.openxmlformats.org/officeDocument/2006/relationships/slide" Target="slide10.xml"/><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8.xml"/><Relationship Id="rId15" Type="http://schemas.openxmlformats.org/officeDocument/2006/relationships/image" Target="../media/image13.png"/><Relationship Id="rId10" Type="http://schemas.openxmlformats.org/officeDocument/2006/relationships/image" Target="../media/image4.png"/><Relationship Id="rId4" Type="http://schemas.openxmlformats.org/officeDocument/2006/relationships/slide" Target="slide7.xml"/><Relationship Id="rId9" Type="http://schemas.openxmlformats.org/officeDocument/2006/relationships/slide" Target="slide1.xml"/><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xml"/><Relationship Id="rId3" Type="http://schemas.openxmlformats.org/officeDocument/2006/relationships/image" Target="../media/image3.png"/><Relationship Id="rId7" Type="http://schemas.openxmlformats.org/officeDocument/2006/relationships/slide" Target="slide10.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8.xml"/><Relationship Id="rId10" Type="http://schemas.openxmlformats.org/officeDocument/2006/relationships/image" Target="../media/image4.png"/><Relationship Id="rId4" Type="http://schemas.openxmlformats.org/officeDocument/2006/relationships/image" Target="../media/image14.png"/><Relationship Id="rId9" Type="http://schemas.openxmlformats.org/officeDocument/2006/relationships/slide" Target="slide1.xml"/><Relationship Id="rId14" Type="http://schemas.openxmlformats.org/officeDocument/2006/relationships/slide" Target="slide7.xml"/></Relationships>
</file>

<file path=ppt/slides/_rels/slide8.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xml"/><Relationship Id="rId3" Type="http://schemas.openxmlformats.org/officeDocument/2006/relationships/image" Target="../media/image3.png"/><Relationship Id="rId7" Type="http://schemas.openxmlformats.org/officeDocument/2006/relationships/slide" Target="slide10.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6.xml"/><Relationship Id="rId15" Type="http://schemas.openxmlformats.org/officeDocument/2006/relationships/slide" Target="slide8.xml"/><Relationship Id="rId10"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slide" Target="slide1.xml"/><Relationship Id="rId14" Type="http://schemas.openxmlformats.org/officeDocument/2006/relationships/slide" Target="slide7.xml"/></Relationships>
</file>

<file path=ppt/slides/_rels/slide9.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slide" Target="slide14.xml"/><Relationship Id="rId12" Type="http://schemas.openxmlformats.org/officeDocument/2006/relationships/slide" Target="slide2.xml"/><Relationship Id="rId2" Type="http://schemas.openxmlformats.org/officeDocument/2006/relationships/image" Target="../media/image1.png"/><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slide" Target="slide10.xml"/><Relationship Id="rId11" Type="http://schemas.openxmlformats.org/officeDocument/2006/relationships/image" Target="../media/image5.png"/><Relationship Id="rId5" Type="http://schemas.openxmlformats.org/officeDocument/2006/relationships/slide" Target="slide6.xml"/><Relationship Id="rId15" Type="http://schemas.openxmlformats.org/officeDocument/2006/relationships/image" Target="../media/image18.png"/><Relationship Id="rId10" Type="http://schemas.openxmlformats.org/officeDocument/2006/relationships/slide" Target="slide16.xml"/><Relationship Id="rId4" Type="http://schemas.openxmlformats.org/officeDocument/2006/relationships/slide" Target="slide9.xml"/><Relationship Id="rId9" Type="http://schemas.openxmlformats.org/officeDocument/2006/relationships/image" Target="../media/image4.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9884F020-0A9A-46A5-A6F0-9F6460A12FEC}"/>
              </a:ext>
            </a:extLst>
          </p:cNvPr>
          <p:cNvGrpSpPr/>
          <p:nvPr/>
        </p:nvGrpSpPr>
        <p:grpSpPr>
          <a:xfrm>
            <a:off x="330556" y="412126"/>
            <a:ext cx="433594" cy="244699"/>
            <a:chOff x="304798" y="270457"/>
            <a:chExt cx="433594" cy="244699"/>
          </a:xfrm>
        </p:grpSpPr>
        <p:sp>
          <p:nvSpPr>
            <p:cNvPr id="4" name="Rectangle 3">
              <a:extLst>
                <a:ext uri="{FF2B5EF4-FFF2-40B4-BE49-F238E27FC236}">
                  <a16:creationId xmlns:a16="http://schemas.microsoft.com/office/drawing/2014/main" xmlns="" id="{66710A46-C015-4236-9C77-441D522B25BC}"/>
                </a:ext>
              </a:extLst>
            </p:cNvPr>
            <p:cNvSpPr/>
            <p:nvPr/>
          </p:nvSpPr>
          <p:spPr>
            <a:xfrm>
              <a:off x="309094" y="270457"/>
              <a:ext cx="429298" cy="55810"/>
            </a:xfrm>
            <a:prstGeom prst="rect">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xmlns="" id="{B85E8AF3-8E5F-47DE-9F68-97E8C901C4B9}"/>
                </a:ext>
              </a:extLst>
            </p:cNvPr>
            <p:cNvSpPr/>
            <p:nvPr/>
          </p:nvSpPr>
          <p:spPr>
            <a:xfrm>
              <a:off x="306946" y="358462"/>
              <a:ext cx="429298" cy="55810"/>
            </a:xfrm>
            <a:prstGeom prst="rect">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xmlns="" id="{5F80AF7C-7463-4EA5-A5B5-3C74B6F4C2C1}"/>
                </a:ext>
              </a:extLst>
            </p:cNvPr>
            <p:cNvSpPr/>
            <p:nvPr/>
          </p:nvSpPr>
          <p:spPr>
            <a:xfrm>
              <a:off x="304798" y="459346"/>
              <a:ext cx="429298" cy="55810"/>
            </a:xfrm>
            <a:prstGeom prst="rect">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9" name="Picture 8">
            <a:extLst>
              <a:ext uri="{FF2B5EF4-FFF2-40B4-BE49-F238E27FC236}">
                <a16:creationId xmlns:a16="http://schemas.microsoft.com/office/drawing/2014/main" xmlns="" id="{3CAE76B9-9FA4-41AC-96C1-A4DDB79D4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740"/>
            <a:ext cx="12182535" cy="6858000"/>
          </a:xfrm>
          <a:prstGeom prst="rect">
            <a:avLst/>
          </a:prstGeom>
        </p:spPr>
      </p:pic>
      <p:pic>
        <p:nvPicPr>
          <p:cNvPr id="13" name="Picture 12">
            <a:extLst>
              <a:ext uri="{FF2B5EF4-FFF2-40B4-BE49-F238E27FC236}">
                <a16:creationId xmlns:a16="http://schemas.microsoft.com/office/drawing/2014/main" xmlns="" id="{10F421C7-5848-46F5-BBF0-948D2992E4BD}"/>
              </a:ext>
            </a:extLst>
          </p:cNvPr>
          <p:cNvPicPr>
            <a:picLocks noChangeAspect="1"/>
          </p:cNvPicPr>
          <p:nvPr/>
        </p:nvPicPr>
        <p:blipFill rotWithShape="1">
          <a:blip r:embed="rId3">
            <a:extLst>
              <a:ext uri="{28A0092B-C50C-407E-A947-70E740481C1C}">
                <a14:useLocalDpi xmlns:a14="http://schemas.microsoft.com/office/drawing/2010/main" val="0"/>
              </a:ext>
            </a:extLst>
          </a:blip>
          <a:srcRect l="7955" t="6328" r="6847" b="11186"/>
          <a:stretch/>
        </p:blipFill>
        <p:spPr>
          <a:xfrm>
            <a:off x="7033949" y="989466"/>
            <a:ext cx="4649273" cy="4501286"/>
          </a:xfrm>
          <a:prstGeom prst="rect">
            <a:avLst/>
          </a:prstGeom>
        </p:spPr>
      </p:pic>
      <p:sp>
        <p:nvSpPr>
          <p:cNvPr id="14" name="Rectangle: Rounded Corners 13">
            <a:extLst>
              <a:ext uri="{FF2B5EF4-FFF2-40B4-BE49-F238E27FC236}">
                <a16:creationId xmlns:a16="http://schemas.microsoft.com/office/drawing/2014/main" xmlns="" id="{40278F75-4973-4DCB-86BA-BCBA7FA08C5F}"/>
              </a:ext>
            </a:extLst>
          </p:cNvPr>
          <p:cNvSpPr/>
          <p:nvPr/>
        </p:nvSpPr>
        <p:spPr>
          <a:xfrm>
            <a:off x="9807317" y="1234656"/>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4">
            <a:extLst>
              <a:ext uri="{FF2B5EF4-FFF2-40B4-BE49-F238E27FC236}">
                <a16:creationId xmlns:a16="http://schemas.microsoft.com/office/drawing/2014/main" xmlns="" id="{548D6D59-AD4D-4F16-A091-9A2CDA594EB6}"/>
              </a:ext>
            </a:extLst>
          </p:cNvPr>
          <p:cNvSpPr/>
          <p:nvPr/>
        </p:nvSpPr>
        <p:spPr>
          <a:xfrm>
            <a:off x="9317920" y="5438105"/>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Rounded Corners 15">
            <a:extLst>
              <a:ext uri="{FF2B5EF4-FFF2-40B4-BE49-F238E27FC236}">
                <a16:creationId xmlns:a16="http://schemas.microsoft.com/office/drawing/2014/main" xmlns="" id="{6A6EC4D8-56AD-4E4E-A978-FAC5DC1B6523}"/>
              </a:ext>
            </a:extLst>
          </p:cNvPr>
          <p:cNvSpPr/>
          <p:nvPr/>
        </p:nvSpPr>
        <p:spPr>
          <a:xfrm>
            <a:off x="10211927" y="1532451"/>
            <a:ext cx="809219" cy="251138"/>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Rounded Corners 17">
            <a:extLst>
              <a:ext uri="{FF2B5EF4-FFF2-40B4-BE49-F238E27FC236}">
                <a16:creationId xmlns:a16="http://schemas.microsoft.com/office/drawing/2014/main" xmlns="" id="{7E4E8A07-B704-462E-9C00-C9F63A6A2325}"/>
              </a:ext>
            </a:extLst>
          </p:cNvPr>
          <p:cNvSpPr/>
          <p:nvPr/>
        </p:nvSpPr>
        <p:spPr>
          <a:xfrm>
            <a:off x="9678529" y="5135509"/>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Rounded Corners 18">
            <a:extLst>
              <a:ext uri="{FF2B5EF4-FFF2-40B4-BE49-F238E27FC236}">
                <a16:creationId xmlns:a16="http://schemas.microsoft.com/office/drawing/2014/main" xmlns="" id="{86190366-F39C-478D-99AC-F253902D7A76}"/>
              </a:ext>
            </a:extLst>
          </p:cNvPr>
          <p:cNvSpPr/>
          <p:nvPr/>
        </p:nvSpPr>
        <p:spPr>
          <a:xfrm>
            <a:off x="10191534" y="5418667"/>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xmlns="" id="{0EEE1FB5-DFCE-4F68-A6B0-F0D93DF1FCB4}"/>
              </a:ext>
            </a:extLst>
          </p:cNvPr>
          <p:cNvSpPr txBox="1"/>
          <p:nvPr/>
        </p:nvSpPr>
        <p:spPr>
          <a:xfrm>
            <a:off x="1596937" y="1574010"/>
            <a:ext cx="3803785" cy="1938992"/>
          </a:xfrm>
          <a:prstGeom prst="rect">
            <a:avLst/>
          </a:prstGeom>
          <a:noFill/>
        </p:spPr>
        <p:txBody>
          <a:bodyPr wrap="square" rtlCol="0">
            <a:spAutoFit/>
          </a:bodyPr>
          <a:lstStyle/>
          <a:p>
            <a:r>
              <a:rPr lang="en-US" sz="4000" dirty="0">
                <a:solidFill>
                  <a:srgbClr val="014B3F"/>
                </a:solidFill>
                <a:latin typeface="Arial Black" panose="020B0A04020102020204" pitchFamily="34" charset="0"/>
              </a:rPr>
              <a:t>AGE &amp; GENDER DETECTION</a:t>
            </a:r>
          </a:p>
        </p:txBody>
      </p:sp>
      <p:sp>
        <p:nvSpPr>
          <p:cNvPr id="21" name="TextBox 20">
            <a:extLst>
              <a:ext uri="{FF2B5EF4-FFF2-40B4-BE49-F238E27FC236}">
                <a16:creationId xmlns:a16="http://schemas.microsoft.com/office/drawing/2014/main" xmlns="" id="{7C99FB92-8CBD-4B18-B57B-32F312F00014}"/>
              </a:ext>
            </a:extLst>
          </p:cNvPr>
          <p:cNvSpPr txBox="1"/>
          <p:nvPr/>
        </p:nvSpPr>
        <p:spPr>
          <a:xfrm>
            <a:off x="1674211" y="3513002"/>
            <a:ext cx="3633481" cy="400110"/>
          </a:xfrm>
          <a:prstGeom prst="rect">
            <a:avLst/>
          </a:prstGeom>
          <a:solidFill>
            <a:srgbClr val="FEA139"/>
          </a:solidFill>
        </p:spPr>
        <p:txBody>
          <a:bodyPr wrap="square" rtlCol="0">
            <a:spAutoFit/>
          </a:bodyPr>
          <a:lstStyle/>
          <a:p>
            <a:pPr algn="ctr"/>
            <a:r>
              <a:rPr lang="en-US" sz="2000" dirty="0">
                <a:solidFill>
                  <a:srgbClr val="014B3F"/>
                </a:solidFill>
                <a:latin typeface="Arial Black" panose="020B0A04020102020204" pitchFamily="34" charset="0"/>
              </a:rPr>
              <a:t>AKSSHAT GOVIND</a:t>
            </a:r>
            <a:endParaRPr lang="en-ID" sz="2000" dirty="0">
              <a:solidFill>
                <a:srgbClr val="014B3F"/>
              </a:solidFill>
              <a:latin typeface="Arial Black" panose="020B0A04020102020204" pitchFamily="34" charset="0"/>
            </a:endParaRPr>
          </a:p>
        </p:txBody>
      </p:sp>
      <p:sp>
        <p:nvSpPr>
          <p:cNvPr id="22" name="TextBox 21">
            <a:extLst>
              <a:ext uri="{FF2B5EF4-FFF2-40B4-BE49-F238E27FC236}">
                <a16:creationId xmlns:a16="http://schemas.microsoft.com/office/drawing/2014/main" xmlns="" id="{AE3F696F-67F7-4646-975E-F1EE214228A7}"/>
              </a:ext>
            </a:extLst>
          </p:cNvPr>
          <p:cNvSpPr txBox="1"/>
          <p:nvPr/>
        </p:nvSpPr>
        <p:spPr>
          <a:xfrm>
            <a:off x="1658454" y="3992625"/>
            <a:ext cx="3649238" cy="400110"/>
          </a:xfrm>
          <a:prstGeom prst="rect">
            <a:avLst/>
          </a:prstGeom>
          <a:solidFill>
            <a:srgbClr val="FEA139"/>
          </a:solidFill>
        </p:spPr>
        <p:txBody>
          <a:bodyPr wrap="square" rtlCol="0">
            <a:spAutoFit/>
          </a:bodyPr>
          <a:lstStyle/>
          <a:p>
            <a:pPr algn="ctr"/>
            <a:r>
              <a:rPr lang="en-US" sz="2000" dirty="0">
                <a:solidFill>
                  <a:srgbClr val="014B3F"/>
                </a:solidFill>
                <a:latin typeface="Arial Black" panose="020B0A04020102020204" pitchFamily="34" charset="0"/>
              </a:rPr>
              <a:t>SHREYA SHARMA</a:t>
            </a:r>
            <a:endParaRPr lang="en-ID" sz="2000" dirty="0">
              <a:solidFill>
                <a:srgbClr val="014B3F"/>
              </a:solidFill>
              <a:latin typeface="Arial Black" panose="020B0A04020102020204" pitchFamily="34" charset="0"/>
            </a:endParaRPr>
          </a:p>
        </p:txBody>
      </p:sp>
      <p:sp>
        <p:nvSpPr>
          <p:cNvPr id="23" name="Rectangle: Rounded Corners 22">
            <a:extLst>
              <a:ext uri="{FF2B5EF4-FFF2-40B4-BE49-F238E27FC236}">
                <a16:creationId xmlns:a16="http://schemas.microsoft.com/office/drawing/2014/main" xmlns="" id="{47BD1DD5-C714-4FF8-A74F-08410673A7A8}"/>
              </a:ext>
            </a:extLst>
          </p:cNvPr>
          <p:cNvSpPr/>
          <p:nvPr/>
        </p:nvSpPr>
        <p:spPr>
          <a:xfrm>
            <a:off x="6224730" y="3252692"/>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Rounded Corners 23">
            <a:extLst>
              <a:ext uri="{FF2B5EF4-FFF2-40B4-BE49-F238E27FC236}">
                <a16:creationId xmlns:a16="http://schemas.microsoft.com/office/drawing/2014/main" xmlns="" id="{C2E3997F-7B4F-4802-9059-78374E2B4CD7}"/>
              </a:ext>
            </a:extLst>
          </p:cNvPr>
          <p:cNvSpPr/>
          <p:nvPr/>
        </p:nvSpPr>
        <p:spPr>
          <a:xfrm>
            <a:off x="6224730" y="2686376"/>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Rounded Corners 24">
            <a:extLst>
              <a:ext uri="{FF2B5EF4-FFF2-40B4-BE49-F238E27FC236}">
                <a16:creationId xmlns:a16="http://schemas.microsoft.com/office/drawing/2014/main" xmlns="" id="{AACB671D-515E-4FF6-BF87-9AD28F081C38}"/>
              </a:ext>
            </a:extLst>
          </p:cNvPr>
          <p:cNvSpPr/>
          <p:nvPr/>
        </p:nvSpPr>
        <p:spPr>
          <a:xfrm>
            <a:off x="6737735" y="2969534"/>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Arrow: Right 27">
            <a:hlinkClick r:id="rId4" action="ppaction://hlinksldjump"/>
            <a:extLst>
              <a:ext uri="{FF2B5EF4-FFF2-40B4-BE49-F238E27FC236}">
                <a16:creationId xmlns:a16="http://schemas.microsoft.com/office/drawing/2014/main" xmlns="" id="{2069E7CC-D4D6-44C7-B1A3-E6A9737BA7EB}"/>
              </a:ext>
            </a:extLst>
          </p:cNvPr>
          <p:cNvSpPr/>
          <p:nvPr/>
        </p:nvSpPr>
        <p:spPr>
          <a:xfrm>
            <a:off x="399246" y="6181846"/>
            <a:ext cx="558083" cy="194255"/>
          </a:xfrm>
          <a:prstGeom prst="rightArrow">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Arrow: Right 28">
            <a:extLst>
              <a:ext uri="{FF2B5EF4-FFF2-40B4-BE49-F238E27FC236}">
                <a16:creationId xmlns:a16="http://schemas.microsoft.com/office/drawing/2014/main" xmlns="" id="{8DD14FC1-6E44-48DD-B749-1EC5B223CE3B}"/>
              </a:ext>
            </a:extLst>
          </p:cNvPr>
          <p:cNvSpPr/>
          <p:nvPr/>
        </p:nvSpPr>
        <p:spPr>
          <a:xfrm flipH="1">
            <a:off x="390659" y="6376101"/>
            <a:ext cx="558083" cy="194255"/>
          </a:xfrm>
          <a:prstGeom prst="rightArrow">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5271889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xmlns="" id="{C009556E-1689-4B55-90D0-C482ADE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sp>
        <p:nvSpPr>
          <p:cNvPr id="77" name="Rectangle: Rounded Corners 76">
            <a:extLst>
              <a:ext uri="{FF2B5EF4-FFF2-40B4-BE49-F238E27FC236}">
                <a16:creationId xmlns:a16="http://schemas.microsoft.com/office/drawing/2014/main" xmlns="" id="{DD55CA72-9D42-4938-B0B8-4E5EA4EF2365}"/>
              </a:ext>
            </a:extLst>
          </p:cNvPr>
          <p:cNvSpPr/>
          <p:nvPr/>
        </p:nvSpPr>
        <p:spPr>
          <a:xfrm>
            <a:off x="-206062" y="4923001"/>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8" name="Rectangle: Rounded Corners 77">
            <a:extLst>
              <a:ext uri="{FF2B5EF4-FFF2-40B4-BE49-F238E27FC236}">
                <a16:creationId xmlns:a16="http://schemas.microsoft.com/office/drawing/2014/main" xmlns="" id="{D92F62FC-4518-4E39-86A1-D7026420BE50}"/>
              </a:ext>
            </a:extLst>
          </p:cNvPr>
          <p:cNvSpPr/>
          <p:nvPr/>
        </p:nvSpPr>
        <p:spPr>
          <a:xfrm>
            <a:off x="-206062" y="-3174282"/>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Rectangle: Rounded Corners 38">
            <a:extLst>
              <a:ext uri="{FF2B5EF4-FFF2-40B4-BE49-F238E27FC236}">
                <a16:creationId xmlns:a16="http://schemas.microsoft.com/office/drawing/2014/main" xmlns="" id="{6F4C18BF-BE08-469E-B245-58235BC8BAF8}"/>
              </a:ext>
            </a:extLst>
          </p:cNvPr>
          <p:cNvSpPr/>
          <p:nvPr/>
        </p:nvSpPr>
        <p:spPr>
          <a:xfrm>
            <a:off x="1609860" y="1641950"/>
            <a:ext cx="9440214" cy="4874507"/>
          </a:xfrm>
          <a:prstGeom prst="roundRect">
            <a:avLst>
              <a:gd name="adj" fmla="val 8985"/>
            </a:avLst>
          </a:prstGeom>
          <a:solidFill>
            <a:srgbClr val="014B3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sp>
        <p:nvSpPr>
          <p:cNvPr id="21" name="Rectangle: Rounded Corners 20">
            <a:hlinkClick r:id="rId3" action="ppaction://hlinksldjump"/>
            <a:extLst>
              <a:ext uri="{FF2B5EF4-FFF2-40B4-BE49-F238E27FC236}">
                <a16:creationId xmlns:a16="http://schemas.microsoft.com/office/drawing/2014/main" xmlns="" id="{4269D757-7CF7-44B3-A6C7-B2144D41E963}"/>
              </a:ext>
            </a:extLst>
          </p:cNvPr>
          <p:cNvSpPr/>
          <p:nvPr/>
        </p:nvSpPr>
        <p:spPr>
          <a:xfrm>
            <a:off x="1210615"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b="1" dirty="0"/>
              <a:t>PROTOTYPE</a:t>
            </a:r>
          </a:p>
        </p:txBody>
      </p:sp>
      <p:sp>
        <p:nvSpPr>
          <p:cNvPr id="22" name="Rectangle: Rounded Corners 21">
            <a:hlinkClick r:id="rId4" action="ppaction://hlinksldjump"/>
            <a:extLst>
              <a:ext uri="{FF2B5EF4-FFF2-40B4-BE49-F238E27FC236}">
                <a16:creationId xmlns:a16="http://schemas.microsoft.com/office/drawing/2014/main" xmlns="" id="{8BF0D4F8-B5E4-421C-8CB5-B7C7C424356D}"/>
              </a:ext>
            </a:extLst>
          </p:cNvPr>
          <p:cNvSpPr/>
          <p:nvPr/>
        </p:nvSpPr>
        <p:spPr>
          <a:xfrm>
            <a:off x="2818328"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sp>
        <p:nvSpPr>
          <p:cNvPr id="26" name="TextBox 25">
            <a:hlinkClick r:id="rId5" action="ppaction://hlinksldjump"/>
            <a:extLst>
              <a:ext uri="{FF2B5EF4-FFF2-40B4-BE49-F238E27FC236}">
                <a16:creationId xmlns:a16="http://schemas.microsoft.com/office/drawing/2014/main" xmlns="" id="{61687E3C-7298-4354-A4C8-B397DD6B87AF}"/>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28" name="TextBox 27">
            <a:hlinkClick r:id="rId3" action="ppaction://hlinksldjump"/>
            <a:extLst>
              <a:ext uri="{FF2B5EF4-FFF2-40B4-BE49-F238E27FC236}">
                <a16:creationId xmlns:a16="http://schemas.microsoft.com/office/drawing/2014/main" xmlns="" id="{82FD9B48-0198-442D-B9CE-479B4CC38CF6}"/>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Page4</a:t>
            </a:r>
            <a:endParaRPr lang="en-ID" dirty="0">
              <a:solidFill>
                <a:srgbClr val="014B3F"/>
              </a:solidFill>
              <a:latin typeface="Arial Black" panose="020B0A04020102020204" pitchFamily="34" charset="0"/>
            </a:endParaRPr>
          </a:p>
        </p:txBody>
      </p:sp>
      <p:sp>
        <p:nvSpPr>
          <p:cNvPr id="29" name="TextBox 28">
            <a:hlinkClick r:id="rId6" action="ppaction://hlinksldjump"/>
            <a:extLst>
              <a:ext uri="{FF2B5EF4-FFF2-40B4-BE49-F238E27FC236}">
                <a16:creationId xmlns:a16="http://schemas.microsoft.com/office/drawing/2014/main" xmlns="" id="{B3447DB9-0BAA-4A5C-8BF5-E970EF92AA08}"/>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32" name="Picture 31">
            <a:hlinkClick r:id="rId7" action="ppaction://hlinksldjump"/>
            <a:extLst>
              <a:ext uri="{FF2B5EF4-FFF2-40B4-BE49-F238E27FC236}">
                <a16:creationId xmlns:a16="http://schemas.microsoft.com/office/drawing/2014/main" xmlns="" id="{7EE230F1-20C7-43BB-AED0-298CA220C7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37" name="Picture 36">
            <a:hlinkClick r:id="rId9" action="ppaction://hlinksldjump"/>
            <a:extLst>
              <a:ext uri="{FF2B5EF4-FFF2-40B4-BE49-F238E27FC236}">
                <a16:creationId xmlns:a16="http://schemas.microsoft.com/office/drawing/2014/main" xmlns="" id="{FFEB3853-77C1-4872-8118-B3823F852E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13" name="TextBox 12">
            <a:hlinkClick r:id="rId11" action="ppaction://hlinksldjump"/>
            <a:extLst>
              <a:ext uri="{FF2B5EF4-FFF2-40B4-BE49-F238E27FC236}">
                <a16:creationId xmlns:a16="http://schemas.microsoft.com/office/drawing/2014/main" xmlns="" id="{33627596-B6DB-484A-B235-3B7238665C97}"/>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grpSp>
        <p:nvGrpSpPr>
          <p:cNvPr id="38" name="Group 37">
            <a:extLst>
              <a:ext uri="{FF2B5EF4-FFF2-40B4-BE49-F238E27FC236}">
                <a16:creationId xmlns:a16="http://schemas.microsoft.com/office/drawing/2014/main" xmlns="" id="{A2B4B468-6FC9-4A44-B8F5-F4CFE35162FE}"/>
              </a:ext>
            </a:extLst>
          </p:cNvPr>
          <p:cNvGrpSpPr/>
          <p:nvPr/>
        </p:nvGrpSpPr>
        <p:grpSpPr>
          <a:xfrm>
            <a:off x="4627949" y="1113918"/>
            <a:ext cx="2987897" cy="868715"/>
            <a:chOff x="1944711" y="1113918"/>
            <a:chExt cx="2987897" cy="868715"/>
          </a:xfrm>
        </p:grpSpPr>
        <p:sp>
          <p:nvSpPr>
            <p:cNvPr id="40" name="Rectangle: Rounded Corners 39">
              <a:extLst>
                <a:ext uri="{FF2B5EF4-FFF2-40B4-BE49-F238E27FC236}">
                  <a16:creationId xmlns:a16="http://schemas.microsoft.com/office/drawing/2014/main" xmlns="" id="{289D563D-56B4-4F45-B0ED-3D00B6E208FC}"/>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Rectangle: Rounded Corners 40">
              <a:extLst>
                <a:ext uri="{FF2B5EF4-FFF2-40B4-BE49-F238E27FC236}">
                  <a16:creationId xmlns:a16="http://schemas.microsoft.com/office/drawing/2014/main" xmlns="" id="{4D31BBB9-9F83-4F9C-B607-FB7B9805CE9B}"/>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PROTOTYPE</a:t>
              </a:r>
              <a:endParaRPr lang="en-ID" sz="2000" dirty="0">
                <a:solidFill>
                  <a:srgbClr val="014B3F"/>
                </a:solidFill>
                <a:latin typeface="Arial Black" panose="020B0A04020102020204" pitchFamily="34" charset="0"/>
              </a:endParaRPr>
            </a:p>
          </p:txBody>
        </p:sp>
        <p:sp>
          <p:nvSpPr>
            <p:cNvPr id="42" name="Multiplication Sign 41">
              <a:extLst>
                <a:ext uri="{FF2B5EF4-FFF2-40B4-BE49-F238E27FC236}">
                  <a16:creationId xmlns:a16="http://schemas.microsoft.com/office/drawing/2014/main" xmlns="" id="{F3656C83-9BA0-49CF-90D3-5BB46E34E425}"/>
                </a:ext>
              </a:extLst>
            </p:cNvPr>
            <p:cNvSpPr/>
            <p:nvPr/>
          </p:nvSpPr>
          <p:spPr>
            <a:xfrm>
              <a:off x="4518985" y="113252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9" name="TextBox 78">
            <a:hlinkClick r:id="rId12" action="ppaction://hlinksldjump"/>
            <a:extLst>
              <a:ext uri="{FF2B5EF4-FFF2-40B4-BE49-F238E27FC236}">
                <a16:creationId xmlns:a16="http://schemas.microsoft.com/office/drawing/2014/main" xmlns="" id="{2A6A8366-B8CB-4CEF-8980-F2F2FB635E3A}"/>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31" name="Rectangle: Rounded Corners 30">
            <a:hlinkClick r:id="rId13" action="ppaction://hlinksldjump"/>
            <a:extLst>
              <a:ext uri="{FF2B5EF4-FFF2-40B4-BE49-F238E27FC236}">
                <a16:creationId xmlns:a16="http://schemas.microsoft.com/office/drawing/2014/main" xmlns="" id="{1EC37D7C-3AFD-42A2-93C3-6DDF650965DE}"/>
              </a:ext>
            </a:extLst>
          </p:cNvPr>
          <p:cNvSpPr/>
          <p:nvPr/>
        </p:nvSpPr>
        <p:spPr>
          <a:xfrm>
            <a:off x="4425900" y="164750"/>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sp>
        <p:nvSpPr>
          <p:cNvPr id="33" name="Rectangle: Rounded Corners 32">
            <a:hlinkClick r:id="rId14" action="ppaction://hlinksldjump"/>
            <a:extLst>
              <a:ext uri="{FF2B5EF4-FFF2-40B4-BE49-F238E27FC236}">
                <a16:creationId xmlns:a16="http://schemas.microsoft.com/office/drawing/2014/main" xmlns="" id="{DB64B3A7-4CA3-42F6-B715-DBABCEAB7992}"/>
              </a:ext>
            </a:extLst>
          </p:cNvPr>
          <p:cNvSpPr/>
          <p:nvPr/>
        </p:nvSpPr>
        <p:spPr>
          <a:xfrm>
            <a:off x="6033472" y="187834"/>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pic>
        <p:nvPicPr>
          <p:cNvPr id="43" name="Picture 42">
            <a:extLst>
              <a:ext uri="{FF2B5EF4-FFF2-40B4-BE49-F238E27FC236}">
                <a16:creationId xmlns:a16="http://schemas.microsoft.com/office/drawing/2014/main" xmlns="" id="{07E2EB59-1894-4201-9383-3F6953568A9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5932" r="17154" b="18174"/>
          <a:stretch/>
        </p:blipFill>
        <p:spPr>
          <a:xfrm rot="18294567">
            <a:off x="10400069" y="4160379"/>
            <a:ext cx="2038943" cy="2931453"/>
          </a:xfrm>
          <a:prstGeom prst="rect">
            <a:avLst/>
          </a:prstGeom>
        </p:spPr>
      </p:pic>
      <p:pic>
        <p:nvPicPr>
          <p:cNvPr id="3" name="Picture 2" descr="Diagram&#10;&#10;Description automatically generated with medium confidence">
            <a:extLst>
              <a:ext uri="{FF2B5EF4-FFF2-40B4-BE49-F238E27FC236}">
                <a16:creationId xmlns:a16="http://schemas.microsoft.com/office/drawing/2014/main" xmlns="" id="{52EAAC71-5079-ABC2-63FA-21A9856016B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43767" y="2304567"/>
            <a:ext cx="7772400" cy="3434560"/>
          </a:xfrm>
          <a:prstGeom prst="rect">
            <a:avLst/>
          </a:prstGeom>
        </p:spPr>
      </p:pic>
      <p:sp>
        <p:nvSpPr>
          <p:cNvPr id="4" name="Rectangle 3">
            <a:extLst>
              <a:ext uri="{FF2B5EF4-FFF2-40B4-BE49-F238E27FC236}">
                <a16:creationId xmlns:a16="http://schemas.microsoft.com/office/drawing/2014/main" xmlns="" id="{1749674E-D70E-C788-6F98-4B0DEE64D410}"/>
              </a:ext>
            </a:extLst>
          </p:cNvPr>
          <p:cNvSpPr/>
          <p:nvPr/>
        </p:nvSpPr>
        <p:spPr>
          <a:xfrm>
            <a:off x="3131820" y="2583180"/>
            <a:ext cx="6502316" cy="4457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AGE and GENDER Detection System</a:t>
            </a:r>
          </a:p>
        </p:txBody>
      </p:sp>
      <p:sp>
        <p:nvSpPr>
          <p:cNvPr id="5" name="Rectangle 4">
            <a:extLst>
              <a:ext uri="{FF2B5EF4-FFF2-40B4-BE49-F238E27FC236}">
                <a16:creationId xmlns:a16="http://schemas.microsoft.com/office/drawing/2014/main" xmlns="" id="{A478BEFB-7CDA-96BE-7ACE-59D9260244B3}"/>
              </a:ext>
            </a:extLst>
          </p:cNvPr>
          <p:cNvSpPr/>
          <p:nvPr/>
        </p:nvSpPr>
        <p:spPr>
          <a:xfrm>
            <a:off x="2557864" y="5239159"/>
            <a:ext cx="7500536" cy="386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99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xmlns="" id="{C009556E-1689-4B55-90D0-C482ADE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pic>
        <p:nvPicPr>
          <p:cNvPr id="23" name="Picture 22">
            <a:extLst>
              <a:ext uri="{FF2B5EF4-FFF2-40B4-BE49-F238E27FC236}">
                <a16:creationId xmlns:a16="http://schemas.microsoft.com/office/drawing/2014/main" xmlns="" id="{7E4FFC0B-5F74-4B7C-BEE2-8A60610BF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57634">
            <a:off x="9577206" y="2479803"/>
            <a:ext cx="4516663" cy="4516663"/>
          </a:xfrm>
          <a:prstGeom prst="rect">
            <a:avLst/>
          </a:prstGeom>
        </p:spPr>
      </p:pic>
      <p:sp>
        <p:nvSpPr>
          <p:cNvPr id="77" name="Rectangle: Rounded Corners 76">
            <a:extLst>
              <a:ext uri="{FF2B5EF4-FFF2-40B4-BE49-F238E27FC236}">
                <a16:creationId xmlns:a16="http://schemas.microsoft.com/office/drawing/2014/main" xmlns="" id="{DD55CA72-9D42-4938-B0B8-4E5EA4EF2365}"/>
              </a:ext>
            </a:extLst>
          </p:cNvPr>
          <p:cNvSpPr/>
          <p:nvPr/>
        </p:nvSpPr>
        <p:spPr>
          <a:xfrm>
            <a:off x="-206062" y="4923001"/>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8" name="Rectangle: Rounded Corners 77">
            <a:extLst>
              <a:ext uri="{FF2B5EF4-FFF2-40B4-BE49-F238E27FC236}">
                <a16:creationId xmlns:a16="http://schemas.microsoft.com/office/drawing/2014/main" xmlns="" id="{D92F62FC-4518-4E39-86A1-D7026420BE50}"/>
              </a:ext>
            </a:extLst>
          </p:cNvPr>
          <p:cNvSpPr/>
          <p:nvPr/>
        </p:nvSpPr>
        <p:spPr>
          <a:xfrm>
            <a:off x="-206062" y="-3174282"/>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Rectangle: Rounded Corners 38">
            <a:extLst>
              <a:ext uri="{FF2B5EF4-FFF2-40B4-BE49-F238E27FC236}">
                <a16:creationId xmlns:a16="http://schemas.microsoft.com/office/drawing/2014/main" xmlns="" id="{6F4C18BF-BE08-469E-B245-58235BC8BAF8}"/>
              </a:ext>
            </a:extLst>
          </p:cNvPr>
          <p:cNvSpPr/>
          <p:nvPr/>
        </p:nvSpPr>
        <p:spPr>
          <a:xfrm>
            <a:off x="1609860" y="1641950"/>
            <a:ext cx="9440214" cy="4874507"/>
          </a:xfrm>
          <a:prstGeom prst="roundRect">
            <a:avLst>
              <a:gd name="adj" fmla="val 8985"/>
            </a:avLst>
          </a:prstGeom>
          <a:solidFill>
            <a:srgbClr val="014B3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grpSp>
        <p:nvGrpSpPr>
          <p:cNvPr id="38" name="Group 37">
            <a:extLst>
              <a:ext uri="{FF2B5EF4-FFF2-40B4-BE49-F238E27FC236}">
                <a16:creationId xmlns:a16="http://schemas.microsoft.com/office/drawing/2014/main" xmlns="" id="{A2B4B468-6FC9-4A44-B8F5-F4CFE35162FE}"/>
              </a:ext>
            </a:extLst>
          </p:cNvPr>
          <p:cNvGrpSpPr/>
          <p:nvPr/>
        </p:nvGrpSpPr>
        <p:grpSpPr>
          <a:xfrm>
            <a:off x="4627949" y="1113918"/>
            <a:ext cx="2987897" cy="868715"/>
            <a:chOff x="1944711" y="1113918"/>
            <a:chExt cx="2987897" cy="868715"/>
          </a:xfrm>
        </p:grpSpPr>
        <p:sp>
          <p:nvSpPr>
            <p:cNvPr id="40" name="Rectangle: Rounded Corners 39">
              <a:extLst>
                <a:ext uri="{FF2B5EF4-FFF2-40B4-BE49-F238E27FC236}">
                  <a16:creationId xmlns:a16="http://schemas.microsoft.com/office/drawing/2014/main" xmlns="" id="{289D563D-56B4-4F45-B0ED-3D00B6E208FC}"/>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Rectangle: Rounded Corners 40">
              <a:extLst>
                <a:ext uri="{FF2B5EF4-FFF2-40B4-BE49-F238E27FC236}">
                  <a16:creationId xmlns:a16="http://schemas.microsoft.com/office/drawing/2014/main" xmlns="" id="{4D31BBB9-9F83-4F9C-B607-FB7B9805CE9B}"/>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PROTOTYPE</a:t>
              </a:r>
              <a:endParaRPr lang="en-ID" sz="2000" dirty="0">
                <a:solidFill>
                  <a:srgbClr val="014B3F"/>
                </a:solidFill>
                <a:latin typeface="Arial Black" panose="020B0A04020102020204" pitchFamily="34" charset="0"/>
              </a:endParaRPr>
            </a:p>
          </p:txBody>
        </p:sp>
        <p:sp>
          <p:nvSpPr>
            <p:cNvPr id="42" name="Multiplication Sign 41">
              <a:extLst>
                <a:ext uri="{FF2B5EF4-FFF2-40B4-BE49-F238E27FC236}">
                  <a16:creationId xmlns:a16="http://schemas.microsoft.com/office/drawing/2014/main" xmlns="" id="{F3656C83-9BA0-49CF-90D3-5BB46E34E425}"/>
                </a:ext>
              </a:extLst>
            </p:cNvPr>
            <p:cNvSpPr/>
            <p:nvPr/>
          </p:nvSpPr>
          <p:spPr>
            <a:xfrm>
              <a:off x="4518985" y="113252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24" name="Picture 23">
            <a:extLst>
              <a:ext uri="{FF2B5EF4-FFF2-40B4-BE49-F238E27FC236}">
                <a16:creationId xmlns:a16="http://schemas.microsoft.com/office/drawing/2014/main" xmlns="" id="{F051A976-9267-4085-B502-BD33E97A2AF5}"/>
              </a:ext>
            </a:extLst>
          </p:cNvPr>
          <p:cNvPicPr>
            <a:picLocks noChangeAspect="1"/>
          </p:cNvPicPr>
          <p:nvPr/>
        </p:nvPicPr>
        <p:blipFill rotWithShape="1">
          <a:blip r:embed="rId4">
            <a:extLst>
              <a:ext uri="{28A0092B-C50C-407E-A947-70E740481C1C}">
                <a14:useLocalDpi xmlns:a14="http://schemas.microsoft.com/office/drawing/2010/main" val="0"/>
              </a:ext>
            </a:extLst>
          </a:blip>
          <a:srcRect l="28435" t="29784" r="29499" b="32976"/>
          <a:stretch/>
        </p:blipFill>
        <p:spPr>
          <a:xfrm>
            <a:off x="9551818" y="3896769"/>
            <a:ext cx="3486853" cy="3086910"/>
          </a:xfrm>
          <a:prstGeom prst="rect">
            <a:avLst/>
          </a:prstGeom>
        </p:spPr>
      </p:pic>
      <p:sp>
        <p:nvSpPr>
          <p:cNvPr id="25" name="TextBox 24">
            <a:hlinkClick r:id="rId5" action="ppaction://hlinksldjump"/>
            <a:extLst>
              <a:ext uri="{FF2B5EF4-FFF2-40B4-BE49-F238E27FC236}">
                <a16:creationId xmlns:a16="http://schemas.microsoft.com/office/drawing/2014/main" xmlns="" id="{2C445528-DF48-449F-A5E1-33A1276DEE19}"/>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27" name="TextBox 26">
            <a:hlinkClick r:id="rId6" action="ppaction://hlinksldjump"/>
            <a:extLst>
              <a:ext uri="{FF2B5EF4-FFF2-40B4-BE49-F238E27FC236}">
                <a16:creationId xmlns:a16="http://schemas.microsoft.com/office/drawing/2014/main" xmlns="" id="{7CE18C33-70BE-434C-995C-32B380C9E39C}"/>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Page4</a:t>
            </a:r>
            <a:endParaRPr lang="en-ID" dirty="0">
              <a:solidFill>
                <a:srgbClr val="014B3F"/>
              </a:solidFill>
              <a:latin typeface="Arial Black" panose="020B0A04020102020204" pitchFamily="34" charset="0"/>
            </a:endParaRPr>
          </a:p>
        </p:txBody>
      </p:sp>
      <p:sp>
        <p:nvSpPr>
          <p:cNvPr id="30" name="TextBox 29">
            <a:hlinkClick r:id="rId7" action="ppaction://hlinksldjump"/>
            <a:extLst>
              <a:ext uri="{FF2B5EF4-FFF2-40B4-BE49-F238E27FC236}">
                <a16:creationId xmlns:a16="http://schemas.microsoft.com/office/drawing/2014/main" xmlns="" id="{8F252850-8415-41AC-AA92-F7AAE6C5EB32}"/>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34" name="Picture 33">
            <a:hlinkClick r:id="rId8" action="ppaction://hlinksldjump"/>
            <a:extLst>
              <a:ext uri="{FF2B5EF4-FFF2-40B4-BE49-F238E27FC236}">
                <a16:creationId xmlns:a16="http://schemas.microsoft.com/office/drawing/2014/main" xmlns="" id="{C0B8888B-D64E-4DE3-BD38-0DC215D4670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35" name="Picture 34">
            <a:hlinkClick r:id="rId10" action="ppaction://hlinksldjump"/>
            <a:extLst>
              <a:ext uri="{FF2B5EF4-FFF2-40B4-BE49-F238E27FC236}">
                <a16:creationId xmlns:a16="http://schemas.microsoft.com/office/drawing/2014/main" xmlns="" id="{0728989A-E163-4191-BE45-78BAF9D25CC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36" name="TextBox 35">
            <a:hlinkClick r:id="rId12" action="ppaction://hlinksldjump"/>
            <a:extLst>
              <a:ext uri="{FF2B5EF4-FFF2-40B4-BE49-F238E27FC236}">
                <a16:creationId xmlns:a16="http://schemas.microsoft.com/office/drawing/2014/main" xmlns="" id="{CA68FE07-462A-43E7-B9D6-68568AE3C3A8}"/>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sp>
        <p:nvSpPr>
          <p:cNvPr id="43" name="TextBox 42">
            <a:hlinkClick r:id="rId13" action="ppaction://hlinksldjump"/>
            <a:extLst>
              <a:ext uri="{FF2B5EF4-FFF2-40B4-BE49-F238E27FC236}">
                <a16:creationId xmlns:a16="http://schemas.microsoft.com/office/drawing/2014/main" xmlns="" id="{9412E49F-DC1B-4126-B027-6B8AA8FF9B26}"/>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44" name="Rectangle: Rounded Corners 43">
            <a:hlinkClick r:id="rId6" action="ppaction://hlinksldjump"/>
            <a:extLst>
              <a:ext uri="{FF2B5EF4-FFF2-40B4-BE49-F238E27FC236}">
                <a16:creationId xmlns:a16="http://schemas.microsoft.com/office/drawing/2014/main" xmlns="" id="{C8361D3F-04E5-4AAC-B91C-BDF55A8530EB}"/>
              </a:ext>
            </a:extLst>
          </p:cNvPr>
          <p:cNvSpPr/>
          <p:nvPr/>
        </p:nvSpPr>
        <p:spPr>
          <a:xfrm>
            <a:off x="1210615"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b="1" dirty="0"/>
              <a:t>PROTOTYPE</a:t>
            </a:r>
          </a:p>
        </p:txBody>
      </p:sp>
      <p:sp>
        <p:nvSpPr>
          <p:cNvPr id="45" name="Rectangle: Rounded Corners 44">
            <a:hlinkClick r:id="rId14" action="ppaction://hlinksldjump"/>
            <a:extLst>
              <a:ext uri="{FF2B5EF4-FFF2-40B4-BE49-F238E27FC236}">
                <a16:creationId xmlns:a16="http://schemas.microsoft.com/office/drawing/2014/main" xmlns="" id="{3BF07C47-2C3E-49E9-B117-F967094616FD}"/>
              </a:ext>
            </a:extLst>
          </p:cNvPr>
          <p:cNvSpPr/>
          <p:nvPr/>
        </p:nvSpPr>
        <p:spPr>
          <a:xfrm>
            <a:off x="2818328"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sp>
        <p:nvSpPr>
          <p:cNvPr id="46" name="Rectangle: Rounded Corners 45">
            <a:hlinkClick r:id="rId15" action="ppaction://hlinksldjump"/>
            <a:extLst>
              <a:ext uri="{FF2B5EF4-FFF2-40B4-BE49-F238E27FC236}">
                <a16:creationId xmlns:a16="http://schemas.microsoft.com/office/drawing/2014/main" xmlns="" id="{5006FC74-B298-4795-8F73-2063DEDA21FE}"/>
              </a:ext>
            </a:extLst>
          </p:cNvPr>
          <p:cNvSpPr/>
          <p:nvPr/>
        </p:nvSpPr>
        <p:spPr>
          <a:xfrm>
            <a:off x="4425900" y="164750"/>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sp>
        <p:nvSpPr>
          <p:cNvPr id="47" name="Rectangle: Rounded Corners 46">
            <a:hlinkClick r:id="rId16" action="ppaction://hlinksldjump"/>
            <a:extLst>
              <a:ext uri="{FF2B5EF4-FFF2-40B4-BE49-F238E27FC236}">
                <a16:creationId xmlns:a16="http://schemas.microsoft.com/office/drawing/2014/main" xmlns="" id="{488725B8-AC78-46C8-9197-F067AE60A78B}"/>
              </a:ext>
            </a:extLst>
          </p:cNvPr>
          <p:cNvSpPr/>
          <p:nvPr/>
        </p:nvSpPr>
        <p:spPr>
          <a:xfrm>
            <a:off x="6033472" y="187834"/>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pic>
        <p:nvPicPr>
          <p:cNvPr id="5" name="Picture 4" descr="A picture containing text, person, indoor, green&#10;&#10;Description automatically generated">
            <a:extLst>
              <a:ext uri="{FF2B5EF4-FFF2-40B4-BE49-F238E27FC236}">
                <a16:creationId xmlns:a16="http://schemas.microsoft.com/office/drawing/2014/main" xmlns="" id="{9291E54D-CB3D-BB14-3569-F605DFCB5EE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129328" y="2749534"/>
            <a:ext cx="5486518" cy="3151254"/>
          </a:xfrm>
          <a:prstGeom prst="rect">
            <a:avLst/>
          </a:prstGeom>
        </p:spPr>
      </p:pic>
      <p:pic>
        <p:nvPicPr>
          <p:cNvPr id="3" name="Picture 2" descr="A picture containing person&#10;&#10;Description automatically generated">
            <a:extLst>
              <a:ext uri="{FF2B5EF4-FFF2-40B4-BE49-F238E27FC236}">
                <a16:creationId xmlns:a16="http://schemas.microsoft.com/office/drawing/2014/main" xmlns="" id="{57507BCE-E835-406A-C0A0-91EFC49AA9C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86973" y="2475741"/>
            <a:ext cx="5064845" cy="3174346"/>
          </a:xfrm>
          <a:prstGeom prst="rect">
            <a:avLst/>
          </a:prstGeom>
        </p:spPr>
      </p:pic>
    </p:spTree>
    <p:extLst>
      <p:ext uri="{BB962C8B-B14F-4D97-AF65-F5344CB8AC3E}">
        <p14:creationId xmlns:p14="http://schemas.microsoft.com/office/powerpoint/2010/main" val="206794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xmlns="" id="{C009556E-1689-4B55-90D0-C482ADE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pic>
        <p:nvPicPr>
          <p:cNvPr id="23" name="Picture 22">
            <a:extLst>
              <a:ext uri="{FF2B5EF4-FFF2-40B4-BE49-F238E27FC236}">
                <a16:creationId xmlns:a16="http://schemas.microsoft.com/office/drawing/2014/main" xmlns="" id="{846FC99C-4A1E-45D1-9D9D-D1EFB6A460C6}"/>
              </a:ext>
            </a:extLst>
          </p:cNvPr>
          <p:cNvPicPr>
            <a:picLocks noChangeAspect="1"/>
          </p:cNvPicPr>
          <p:nvPr/>
        </p:nvPicPr>
        <p:blipFill rotWithShape="1">
          <a:blip r:embed="rId3">
            <a:extLst>
              <a:ext uri="{28A0092B-C50C-407E-A947-70E740481C1C}">
                <a14:useLocalDpi xmlns:a14="http://schemas.microsoft.com/office/drawing/2010/main" val="0"/>
              </a:ext>
            </a:extLst>
          </a:blip>
          <a:srcRect l="51087" t="25580" b="36241"/>
          <a:stretch/>
        </p:blipFill>
        <p:spPr>
          <a:xfrm rot="926876" flipH="1">
            <a:off x="9018813" y="3316080"/>
            <a:ext cx="3354465" cy="2618321"/>
          </a:xfrm>
          <a:prstGeom prst="rect">
            <a:avLst/>
          </a:prstGeom>
        </p:spPr>
      </p:pic>
      <p:sp>
        <p:nvSpPr>
          <p:cNvPr id="77" name="Rectangle: Rounded Corners 76">
            <a:extLst>
              <a:ext uri="{FF2B5EF4-FFF2-40B4-BE49-F238E27FC236}">
                <a16:creationId xmlns:a16="http://schemas.microsoft.com/office/drawing/2014/main" xmlns="" id="{DD55CA72-9D42-4938-B0B8-4E5EA4EF2365}"/>
              </a:ext>
            </a:extLst>
          </p:cNvPr>
          <p:cNvSpPr/>
          <p:nvPr/>
        </p:nvSpPr>
        <p:spPr>
          <a:xfrm>
            <a:off x="-206062" y="4923001"/>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8" name="Rectangle: Rounded Corners 77">
            <a:extLst>
              <a:ext uri="{FF2B5EF4-FFF2-40B4-BE49-F238E27FC236}">
                <a16:creationId xmlns:a16="http://schemas.microsoft.com/office/drawing/2014/main" xmlns="" id="{D92F62FC-4518-4E39-86A1-D7026420BE50}"/>
              </a:ext>
            </a:extLst>
          </p:cNvPr>
          <p:cNvSpPr/>
          <p:nvPr/>
        </p:nvSpPr>
        <p:spPr>
          <a:xfrm>
            <a:off x="-206062" y="-3174282"/>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Rectangle: Rounded Corners 38">
            <a:extLst>
              <a:ext uri="{FF2B5EF4-FFF2-40B4-BE49-F238E27FC236}">
                <a16:creationId xmlns:a16="http://schemas.microsoft.com/office/drawing/2014/main" xmlns="" id="{6F4C18BF-BE08-469E-B245-58235BC8BAF8}"/>
              </a:ext>
            </a:extLst>
          </p:cNvPr>
          <p:cNvSpPr/>
          <p:nvPr/>
        </p:nvSpPr>
        <p:spPr>
          <a:xfrm>
            <a:off x="1609860" y="1641950"/>
            <a:ext cx="9440214" cy="4874507"/>
          </a:xfrm>
          <a:prstGeom prst="roundRect">
            <a:avLst>
              <a:gd name="adj" fmla="val 8985"/>
            </a:avLst>
          </a:prstGeom>
          <a:solidFill>
            <a:srgbClr val="014B3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grpSp>
        <p:nvGrpSpPr>
          <p:cNvPr id="38" name="Group 37">
            <a:extLst>
              <a:ext uri="{FF2B5EF4-FFF2-40B4-BE49-F238E27FC236}">
                <a16:creationId xmlns:a16="http://schemas.microsoft.com/office/drawing/2014/main" xmlns="" id="{A2B4B468-6FC9-4A44-B8F5-F4CFE35162FE}"/>
              </a:ext>
            </a:extLst>
          </p:cNvPr>
          <p:cNvGrpSpPr/>
          <p:nvPr/>
        </p:nvGrpSpPr>
        <p:grpSpPr>
          <a:xfrm>
            <a:off x="4627949" y="1113918"/>
            <a:ext cx="2987897" cy="868715"/>
            <a:chOff x="1944711" y="1113918"/>
            <a:chExt cx="2987897" cy="868715"/>
          </a:xfrm>
        </p:grpSpPr>
        <p:sp>
          <p:nvSpPr>
            <p:cNvPr id="40" name="Rectangle: Rounded Corners 39">
              <a:extLst>
                <a:ext uri="{FF2B5EF4-FFF2-40B4-BE49-F238E27FC236}">
                  <a16:creationId xmlns:a16="http://schemas.microsoft.com/office/drawing/2014/main" xmlns="" id="{289D563D-56B4-4F45-B0ED-3D00B6E208FC}"/>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Rectangle: Rounded Corners 40">
              <a:extLst>
                <a:ext uri="{FF2B5EF4-FFF2-40B4-BE49-F238E27FC236}">
                  <a16:creationId xmlns:a16="http://schemas.microsoft.com/office/drawing/2014/main" xmlns="" id="{4D31BBB9-9F83-4F9C-B607-FB7B9805CE9B}"/>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PROTOTYPE</a:t>
              </a:r>
              <a:endParaRPr lang="en-ID" sz="2000" dirty="0">
                <a:solidFill>
                  <a:srgbClr val="014B3F"/>
                </a:solidFill>
                <a:latin typeface="Arial Black" panose="020B0A04020102020204" pitchFamily="34" charset="0"/>
              </a:endParaRPr>
            </a:p>
          </p:txBody>
        </p:sp>
        <p:sp>
          <p:nvSpPr>
            <p:cNvPr id="42" name="Multiplication Sign 41">
              <a:extLst>
                <a:ext uri="{FF2B5EF4-FFF2-40B4-BE49-F238E27FC236}">
                  <a16:creationId xmlns:a16="http://schemas.microsoft.com/office/drawing/2014/main" xmlns="" id="{F3656C83-9BA0-49CF-90D3-5BB46E34E425}"/>
                </a:ext>
              </a:extLst>
            </p:cNvPr>
            <p:cNvSpPr/>
            <p:nvPr/>
          </p:nvSpPr>
          <p:spPr>
            <a:xfrm>
              <a:off x="4518985" y="113252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24" name="Picture 23">
            <a:extLst>
              <a:ext uri="{FF2B5EF4-FFF2-40B4-BE49-F238E27FC236}">
                <a16:creationId xmlns:a16="http://schemas.microsoft.com/office/drawing/2014/main" xmlns="" id="{03F46A64-773A-4EEF-8495-9AD9E12242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024" t="10999" r="15925" b="17922"/>
          <a:stretch/>
        </p:blipFill>
        <p:spPr>
          <a:xfrm rot="1790567">
            <a:off x="10590650" y="4915731"/>
            <a:ext cx="2059774" cy="2183479"/>
          </a:xfrm>
          <a:prstGeom prst="rect">
            <a:avLst/>
          </a:prstGeom>
        </p:spPr>
      </p:pic>
      <p:sp>
        <p:nvSpPr>
          <p:cNvPr id="25" name="TextBox 24">
            <a:hlinkClick r:id="rId5" action="ppaction://hlinksldjump"/>
            <a:extLst>
              <a:ext uri="{FF2B5EF4-FFF2-40B4-BE49-F238E27FC236}">
                <a16:creationId xmlns:a16="http://schemas.microsoft.com/office/drawing/2014/main" xmlns="" id="{1CC7636E-8107-46D2-BA24-C6BC8ADAADC7}"/>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27" name="TextBox 26">
            <a:hlinkClick r:id="rId6" action="ppaction://hlinksldjump"/>
            <a:extLst>
              <a:ext uri="{FF2B5EF4-FFF2-40B4-BE49-F238E27FC236}">
                <a16:creationId xmlns:a16="http://schemas.microsoft.com/office/drawing/2014/main" xmlns="" id="{B5FB125F-EFF1-4AA3-8367-F2581BAC2060}"/>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Page4</a:t>
            </a:r>
            <a:endParaRPr lang="en-ID" dirty="0">
              <a:solidFill>
                <a:srgbClr val="014B3F"/>
              </a:solidFill>
              <a:latin typeface="Arial Black" panose="020B0A04020102020204" pitchFamily="34" charset="0"/>
            </a:endParaRPr>
          </a:p>
        </p:txBody>
      </p:sp>
      <p:sp>
        <p:nvSpPr>
          <p:cNvPr id="30" name="TextBox 29">
            <a:hlinkClick r:id="rId7" action="ppaction://hlinksldjump"/>
            <a:extLst>
              <a:ext uri="{FF2B5EF4-FFF2-40B4-BE49-F238E27FC236}">
                <a16:creationId xmlns:a16="http://schemas.microsoft.com/office/drawing/2014/main" xmlns="" id="{B6F537B9-A419-45B5-96F7-FA8359F52AFF}"/>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34" name="Picture 33">
            <a:hlinkClick r:id="rId8" action="ppaction://hlinksldjump"/>
            <a:extLst>
              <a:ext uri="{FF2B5EF4-FFF2-40B4-BE49-F238E27FC236}">
                <a16:creationId xmlns:a16="http://schemas.microsoft.com/office/drawing/2014/main" xmlns="" id="{1655D77B-15E1-4F9A-AC20-D37DD67D39D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35" name="Picture 34">
            <a:hlinkClick r:id="rId10" action="ppaction://hlinksldjump"/>
            <a:extLst>
              <a:ext uri="{FF2B5EF4-FFF2-40B4-BE49-F238E27FC236}">
                <a16:creationId xmlns:a16="http://schemas.microsoft.com/office/drawing/2014/main" xmlns="" id="{5953CB2C-1EEB-4A4E-8D44-907D0FA2361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36" name="TextBox 35">
            <a:hlinkClick r:id="rId12" action="ppaction://hlinksldjump"/>
            <a:extLst>
              <a:ext uri="{FF2B5EF4-FFF2-40B4-BE49-F238E27FC236}">
                <a16:creationId xmlns:a16="http://schemas.microsoft.com/office/drawing/2014/main" xmlns="" id="{2DF4DB1B-D6BE-4F2E-A3CC-3D5C5AD64FE8}"/>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sp>
        <p:nvSpPr>
          <p:cNvPr id="43" name="TextBox 42">
            <a:hlinkClick r:id="rId13" action="ppaction://hlinksldjump"/>
            <a:extLst>
              <a:ext uri="{FF2B5EF4-FFF2-40B4-BE49-F238E27FC236}">
                <a16:creationId xmlns:a16="http://schemas.microsoft.com/office/drawing/2014/main" xmlns="" id="{38324A1B-A83F-4C24-BD4B-513227C4522C}"/>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44" name="Rectangle: Rounded Corners 43">
            <a:hlinkClick r:id="rId6" action="ppaction://hlinksldjump"/>
            <a:extLst>
              <a:ext uri="{FF2B5EF4-FFF2-40B4-BE49-F238E27FC236}">
                <a16:creationId xmlns:a16="http://schemas.microsoft.com/office/drawing/2014/main" xmlns="" id="{1E652CA8-9562-4EA1-A92C-FFCB8ACF9E9B}"/>
              </a:ext>
            </a:extLst>
          </p:cNvPr>
          <p:cNvSpPr/>
          <p:nvPr/>
        </p:nvSpPr>
        <p:spPr>
          <a:xfrm>
            <a:off x="1210615"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sp>
        <p:nvSpPr>
          <p:cNvPr id="45" name="Rectangle: Rounded Corners 44">
            <a:hlinkClick r:id="rId14" action="ppaction://hlinksldjump"/>
            <a:extLst>
              <a:ext uri="{FF2B5EF4-FFF2-40B4-BE49-F238E27FC236}">
                <a16:creationId xmlns:a16="http://schemas.microsoft.com/office/drawing/2014/main" xmlns="" id="{2BD0C37C-93D8-44EA-A7AB-C34219407545}"/>
              </a:ext>
            </a:extLst>
          </p:cNvPr>
          <p:cNvSpPr/>
          <p:nvPr/>
        </p:nvSpPr>
        <p:spPr>
          <a:xfrm>
            <a:off x="2818328"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sp>
        <p:nvSpPr>
          <p:cNvPr id="46" name="Rectangle: Rounded Corners 45">
            <a:hlinkClick r:id="rId15" action="ppaction://hlinksldjump"/>
            <a:extLst>
              <a:ext uri="{FF2B5EF4-FFF2-40B4-BE49-F238E27FC236}">
                <a16:creationId xmlns:a16="http://schemas.microsoft.com/office/drawing/2014/main" xmlns="" id="{2BBD54AB-CD23-4885-B311-DA6540DB7488}"/>
              </a:ext>
            </a:extLst>
          </p:cNvPr>
          <p:cNvSpPr/>
          <p:nvPr/>
        </p:nvSpPr>
        <p:spPr>
          <a:xfrm>
            <a:off x="4425900" y="164750"/>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sp>
        <p:nvSpPr>
          <p:cNvPr id="47" name="Rectangle: Rounded Corners 46">
            <a:hlinkClick r:id="rId16" action="ppaction://hlinksldjump"/>
            <a:extLst>
              <a:ext uri="{FF2B5EF4-FFF2-40B4-BE49-F238E27FC236}">
                <a16:creationId xmlns:a16="http://schemas.microsoft.com/office/drawing/2014/main" xmlns="" id="{DE702197-0622-40F3-BB7D-0FB8EC86A99A}"/>
              </a:ext>
            </a:extLst>
          </p:cNvPr>
          <p:cNvSpPr/>
          <p:nvPr/>
        </p:nvSpPr>
        <p:spPr>
          <a:xfrm>
            <a:off x="6033472" y="187834"/>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52965" y="2412339"/>
            <a:ext cx="3741127" cy="3369397"/>
          </a:xfrm>
          <a:prstGeom prst="rect">
            <a:avLst/>
          </a:prstGeom>
        </p:spPr>
      </p:pic>
      <p:pic>
        <p:nvPicPr>
          <p:cNvPr id="3" name="Picture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41378" y="2683528"/>
            <a:ext cx="3106299" cy="2416010"/>
          </a:xfrm>
          <a:prstGeom prst="rect">
            <a:avLst/>
          </a:prstGeom>
        </p:spPr>
      </p:pic>
    </p:spTree>
    <p:extLst>
      <p:ext uri="{BB962C8B-B14F-4D97-AF65-F5344CB8AC3E}">
        <p14:creationId xmlns:p14="http://schemas.microsoft.com/office/powerpoint/2010/main" val="149688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xmlns="" id="{C009556E-1689-4B55-90D0-C482ADE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sp>
        <p:nvSpPr>
          <p:cNvPr id="77" name="Rectangle: Rounded Corners 76">
            <a:extLst>
              <a:ext uri="{FF2B5EF4-FFF2-40B4-BE49-F238E27FC236}">
                <a16:creationId xmlns:a16="http://schemas.microsoft.com/office/drawing/2014/main" xmlns="" id="{DD55CA72-9D42-4938-B0B8-4E5EA4EF2365}"/>
              </a:ext>
            </a:extLst>
          </p:cNvPr>
          <p:cNvSpPr/>
          <p:nvPr/>
        </p:nvSpPr>
        <p:spPr>
          <a:xfrm>
            <a:off x="-206062" y="4923001"/>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8" name="Rectangle: Rounded Corners 77">
            <a:extLst>
              <a:ext uri="{FF2B5EF4-FFF2-40B4-BE49-F238E27FC236}">
                <a16:creationId xmlns:a16="http://schemas.microsoft.com/office/drawing/2014/main" xmlns="" id="{D92F62FC-4518-4E39-86A1-D7026420BE50}"/>
              </a:ext>
            </a:extLst>
          </p:cNvPr>
          <p:cNvSpPr/>
          <p:nvPr/>
        </p:nvSpPr>
        <p:spPr>
          <a:xfrm>
            <a:off x="-206062" y="-3174282"/>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Rectangle: Rounded Corners 38">
            <a:extLst>
              <a:ext uri="{FF2B5EF4-FFF2-40B4-BE49-F238E27FC236}">
                <a16:creationId xmlns:a16="http://schemas.microsoft.com/office/drawing/2014/main" xmlns="" id="{6F4C18BF-BE08-469E-B245-58235BC8BAF8}"/>
              </a:ext>
            </a:extLst>
          </p:cNvPr>
          <p:cNvSpPr/>
          <p:nvPr/>
        </p:nvSpPr>
        <p:spPr>
          <a:xfrm>
            <a:off x="1609860" y="1641950"/>
            <a:ext cx="9440214" cy="4874507"/>
          </a:xfrm>
          <a:prstGeom prst="roundRect">
            <a:avLst>
              <a:gd name="adj" fmla="val 8985"/>
            </a:avLst>
          </a:prstGeom>
          <a:solidFill>
            <a:srgbClr val="014B3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grpSp>
        <p:nvGrpSpPr>
          <p:cNvPr id="38" name="Group 37">
            <a:extLst>
              <a:ext uri="{FF2B5EF4-FFF2-40B4-BE49-F238E27FC236}">
                <a16:creationId xmlns:a16="http://schemas.microsoft.com/office/drawing/2014/main" xmlns="" id="{A2B4B468-6FC9-4A44-B8F5-F4CFE35162FE}"/>
              </a:ext>
            </a:extLst>
          </p:cNvPr>
          <p:cNvGrpSpPr/>
          <p:nvPr/>
        </p:nvGrpSpPr>
        <p:grpSpPr>
          <a:xfrm>
            <a:off x="4627949" y="1113918"/>
            <a:ext cx="2987897" cy="868715"/>
            <a:chOff x="1944711" y="1113918"/>
            <a:chExt cx="2987897" cy="868715"/>
          </a:xfrm>
        </p:grpSpPr>
        <p:sp>
          <p:nvSpPr>
            <p:cNvPr id="40" name="Rectangle: Rounded Corners 39">
              <a:extLst>
                <a:ext uri="{FF2B5EF4-FFF2-40B4-BE49-F238E27FC236}">
                  <a16:creationId xmlns:a16="http://schemas.microsoft.com/office/drawing/2014/main" xmlns="" id="{289D563D-56B4-4F45-B0ED-3D00B6E208FC}"/>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Rectangle: Rounded Corners 40">
              <a:extLst>
                <a:ext uri="{FF2B5EF4-FFF2-40B4-BE49-F238E27FC236}">
                  <a16:creationId xmlns:a16="http://schemas.microsoft.com/office/drawing/2014/main" xmlns="" id="{4D31BBB9-9F83-4F9C-B607-FB7B9805CE9B}"/>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PROTOTYPE</a:t>
              </a:r>
              <a:endParaRPr lang="en-ID" sz="2000" dirty="0">
                <a:solidFill>
                  <a:srgbClr val="014B3F"/>
                </a:solidFill>
                <a:latin typeface="Arial Black" panose="020B0A04020102020204" pitchFamily="34" charset="0"/>
              </a:endParaRPr>
            </a:p>
          </p:txBody>
        </p:sp>
        <p:sp>
          <p:nvSpPr>
            <p:cNvPr id="42" name="Multiplication Sign 41">
              <a:extLst>
                <a:ext uri="{FF2B5EF4-FFF2-40B4-BE49-F238E27FC236}">
                  <a16:creationId xmlns:a16="http://schemas.microsoft.com/office/drawing/2014/main" xmlns="" id="{F3656C83-9BA0-49CF-90D3-5BB46E34E425}"/>
                </a:ext>
              </a:extLst>
            </p:cNvPr>
            <p:cNvSpPr/>
            <p:nvPr/>
          </p:nvSpPr>
          <p:spPr>
            <a:xfrm>
              <a:off x="4518985" y="113252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23" name="Picture 22">
            <a:extLst>
              <a:ext uri="{FF2B5EF4-FFF2-40B4-BE49-F238E27FC236}">
                <a16:creationId xmlns:a16="http://schemas.microsoft.com/office/drawing/2014/main" xmlns="" id="{5954E9C6-BDBF-4776-9ED7-F123F10FDB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932" r="17154" b="18174"/>
          <a:stretch/>
        </p:blipFill>
        <p:spPr>
          <a:xfrm rot="18294567">
            <a:off x="10400069" y="4160379"/>
            <a:ext cx="2038943" cy="2931453"/>
          </a:xfrm>
          <a:prstGeom prst="rect">
            <a:avLst/>
          </a:prstGeom>
        </p:spPr>
      </p:pic>
      <p:sp>
        <p:nvSpPr>
          <p:cNvPr id="24" name="TextBox 23">
            <a:hlinkClick r:id="rId4" action="ppaction://hlinksldjump"/>
            <a:extLst>
              <a:ext uri="{FF2B5EF4-FFF2-40B4-BE49-F238E27FC236}">
                <a16:creationId xmlns:a16="http://schemas.microsoft.com/office/drawing/2014/main" xmlns="" id="{70174CBA-D786-47BE-A8AF-A402EEB5AF9F}"/>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25" name="TextBox 24">
            <a:hlinkClick r:id="rId5" action="ppaction://hlinksldjump"/>
            <a:extLst>
              <a:ext uri="{FF2B5EF4-FFF2-40B4-BE49-F238E27FC236}">
                <a16:creationId xmlns:a16="http://schemas.microsoft.com/office/drawing/2014/main" xmlns="" id="{80F0820C-3473-42F2-BC38-36F971D8D771}"/>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Page4</a:t>
            </a:r>
            <a:endParaRPr lang="en-ID" dirty="0">
              <a:solidFill>
                <a:srgbClr val="014B3F"/>
              </a:solidFill>
              <a:latin typeface="Arial Black" panose="020B0A04020102020204" pitchFamily="34" charset="0"/>
            </a:endParaRPr>
          </a:p>
        </p:txBody>
      </p:sp>
      <p:sp>
        <p:nvSpPr>
          <p:cNvPr id="27" name="TextBox 26">
            <a:hlinkClick r:id="rId6" action="ppaction://hlinksldjump"/>
            <a:extLst>
              <a:ext uri="{FF2B5EF4-FFF2-40B4-BE49-F238E27FC236}">
                <a16:creationId xmlns:a16="http://schemas.microsoft.com/office/drawing/2014/main" xmlns="" id="{6F347731-C527-4D53-AA9D-8CDAEDE2A7BC}"/>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30" name="Picture 29">
            <a:hlinkClick r:id="rId7" action="ppaction://hlinksldjump"/>
            <a:extLst>
              <a:ext uri="{FF2B5EF4-FFF2-40B4-BE49-F238E27FC236}">
                <a16:creationId xmlns:a16="http://schemas.microsoft.com/office/drawing/2014/main" xmlns="" id="{B1CB78AC-2D93-4881-8ACD-B39FEE76188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34" name="Picture 33">
            <a:hlinkClick r:id="rId9" action="ppaction://hlinksldjump"/>
            <a:extLst>
              <a:ext uri="{FF2B5EF4-FFF2-40B4-BE49-F238E27FC236}">
                <a16:creationId xmlns:a16="http://schemas.microsoft.com/office/drawing/2014/main" xmlns="" id="{6C494D6D-9AC2-4CE5-90C5-646BB6E1BA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35" name="TextBox 34">
            <a:hlinkClick r:id="rId11" action="ppaction://hlinksldjump"/>
            <a:extLst>
              <a:ext uri="{FF2B5EF4-FFF2-40B4-BE49-F238E27FC236}">
                <a16:creationId xmlns:a16="http://schemas.microsoft.com/office/drawing/2014/main" xmlns="" id="{4B5FA0A3-B303-4998-9AF7-41E803E2747A}"/>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sp>
        <p:nvSpPr>
          <p:cNvPr id="36" name="TextBox 35">
            <a:hlinkClick r:id="rId12" action="ppaction://hlinksldjump"/>
            <a:extLst>
              <a:ext uri="{FF2B5EF4-FFF2-40B4-BE49-F238E27FC236}">
                <a16:creationId xmlns:a16="http://schemas.microsoft.com/office/drawing/2014/main" xmlns="" id="{1B830EAC-AD76-4A4D-8F91-9844395AEC1D}"/>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43" name="Rectangle: Rounded Corners 42">
            <a:hlinkClick r:id="rId5" action="ppaction://hlinksldjump"/>
            <a:extLst>
              <a:ext uri="{FF2B5EF4-FFF2-40B4-BE49-F238E27FC236}">
                <a16:creationId xmlns:a16="http://schemas.microsoft.com/office/drawing/2014/main" xmlns="" id="{37AB6892-11E2-46C7-A428-383B07CA2077}"/>
              </a:ext>
            </a:extLst>
          </p:cNvPr>
          <p:cNvSpPr/>
          <p:nvPr/>
        </p:nvSpPr>
        <p:spPr>
          <a:xfrm>
            <a:off x="1210615"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b="1" dirty="0"/>
              <a:t>PROTOTYPE</a:t>
            </a:r>
          </a:p>
        </p:txBody>
      </p:sp>
      <p:sp>
        <p:nvSpPr>
          <p:cNvPr id="44" name="Rectangle: Rounded Corners 43">
            <a:hlinkClick r:id="rId13" action="ppaction://hlinksldjump"/>
            <a:extLst>
              <a:ext uri="{FF2B5EF4-FFF2-40B4-BE49-F238E27FC236}">
                <a16:creationId xmlns:a16="http://schemas.microsoft.com/office/drawing/2014/main" xmlns="" id="{8C62889F-DCFF-45B8-B075-6551EAE3104B}"/>
              </a:ext>
            </a:extLst>
          </p:cNvPr>
          <p:cNvSpPr/>
          <p:nvPr/>
        </p:nvSpPr>
        <p:spPr>
          <a:xfrm>
            <a:off x="2818328"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sp>
        <p:nvSpPr>
          <p:cNvPr id="45" name="Rectangle: Rounded Corners 44">
            <a:hlinkClick r:id="rId14" action="ppaction://hlinksldjump"/>
            <a:extLst>
              <a:ext uri="{FF2B5EF4-FFF2-40B4-BE49-F238E27FC236}">
                <a16:creationId xmlns:a16="http://schemas.microsoft.com/office/drawing/2014/main" xmlns="" id="{9E48D5AB-6A13-427A-868A-CCCC364FE968}"/>
              </a:ext>
            </a:extLst>
          </p:cNvPr>
          <p:cNvSpPr/>
          <p:nvPr/>
        </p:nvSpPr>
        <p:spPr>
          <a:xfrm>
            <a:off x="4425900" y="164750"/>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sp>
        <p:nvSpPr>
          <p:cNvPr id="46" name="Rectangle: Rounded Corners 45">
            <a:hlinkClick r:id="rId15" action="ppaction://hlinksldjump"/>
            <a:extLst>
              <a:ext uri="{FF2B5EF4-FFF2-40B4-BE49-F238E27FC236}">
                <a16:creationId xmlns:a16="http://schemas.microsoft.com/office/drawing/2014/main" xmlns="" id="{117D2C53-C1AC-48CB-B5C3-C30569B5D6EC}"/>
              </a:ext>
            </a:extLst>
          </p:cNvPr>
          <p:cNvSpPr/>
          <p:nvPr/>
        </p:nvSpPr>
        <p:spPr>
          <a:xfrm>
            <a:off x="6033472" y="187834"/>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PROTOTYPE</a:t>
            </a:r>
            <a:endParaRPr lang="en-ID" sz="1600" b="1" dirty="0"/>
          </a:p>
        </p:txBody>
      </p:sp>
      <p:pic>
        <p:nvPicPr>
          <p:cNvPr id="4" name="Picture 3" descr="Graphical user interface, website&#10;&#10;Description automatically generated">
            <a:extLst>
              <a:ext uri="{FF2B5EF4-FFF2-40B4-BE49-F238E27FC236}">
                <a16:creationId xmlns:a16="http://schemas.microsoft.com/office/drawing/2014/main" xmlns="" id="{C6840FDD-82E2-F1B8-2F26-A100E04E20C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4210" y="2198418"/>
            <a:ext cx="2998400" cy="3867388"/>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xmlns="" id="{A091830C-07D8-D946-CD0A-FFC97629FF2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138440" y="2194608"/>
            <a:ext cx="2913622" cy="3249614"/>
          </a:xfrm>
          <a:prstGeom prst="rect">
            <a:avLst/>
          </a:prstGeom>
        </p:spPr>
      </p:pic>
      <p:pic>
        <p:nvPicPr>
          <p:cNvPr id="8" name="Picture 7" descr="Graphical user interface&#10;&#10;Description automatically generated">
            <a:extLst>
              <a:ext uri="{FF2B5EF4-FFF2-40B4-BE49-F238E27FC236}">
                <a16:creationId xmlns:a16="http://schemas.microsoft.com/office/drawing/2014/main" xmlns="" id="{9553AD9B-1455-BA00-944F-184AC3F96BC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15224" y="2155254"/>
            <a:ext cx="2913622" cy="2153876"/>
          </a:xfrm>
          <a:prstGeom prst="rect">
            <a:avLst/>
          </a:prstGeom>
        </p:spPr>
      </p:pic>
    </p:spTree>
    <p:extLst>
      <p:ext uri="{BB962C8B-B14F-4D97-AF65-F5344CB8AC3E}">
        <p14:creationId xmlns:p14="http://schemas.microsoft.com/office/powerpoint/2010/main" val="3381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xmlns="" id="{C009556E-1689-4B55-90D0-C482ADE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sp>
        <p:nvSpPr>
          <p:cNvPr id="77" name="Rectangle: Rounded Corners 76">
            <a:extLst>
              <a:ext uri="{FF2B5EF4-FFF2-40B4-BE49-F238E27FC236}">
                <a16:creationId xmlns:a16="http://schemas.microsoft.com/office/drawing/2014/main" xmlns="" id="{DD55CA72-9D42-4938-B0B8-4E5EA4EF2365}"/>
              </a:ext>
            </a:extLst>
          </p:cNvPr>
          <p:cNvSpPr/>
          <p:nvPr/>
        </p:nvSpPr>
        <p:spPr>
          <a:xfrm>
            <a:off x="-206062" y="5750313"/>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8" name="Rectangle: Rounded Corners 77">
            <a:extLst>
              <a:ext uri="{FF2B5EF4-FFF2-40B4-BE49-F238E27FC236}">
                <a16:creationId xmlns:a16="http://schemas.microsoft.com/office/drawing/2014/main" xmlns="" id="{D92F62FC-4518-4E39-86A1-D7026420BE50}"/>
              </a:ext>
            </a:extLst>
          </p:cNvPr>
          <p:cNvSpPr/>
          <p:nvPr/>
        </p:nvSpPr>
        <p:spPr>
          <a:xfrm>
            <a:off x="-206062" y="-2216340"/>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Rectangle: Rounded Corners 38">
            <a:extLst>
              <a:ext uri="{FF2B5EF4-FFF2-40B4-BE49-F238E27FC236}">
                <a16:creationId xmlns:a16="http://schemas.microsoft.com/office/drawing/2014/main" xmlns="" id="{6F4C18BF-BE08-469E-B245-58235BC8BAF8}"/>
              </a:ext>
            </a:extLst>
          </p:cNvPr>
          <p:cNvSpPr/>
          <p:nvPr/>
        </p:nvSpPr>
        <p:spPr>
          <a:xfrm>
            <a:off x="1609860" y="1641950"/>
            <a:ext cx="9440214" cy="4874507"/>
          </a:xfrm>
          <a:prstGeom prst="roundRect">
            <a:avLst>
              <a:gd name="adj" fmla="val 8985"/>
            </a:avLst>
          </a:prstGeom>
          <a:solidFill>
            <a:srgbClr val="FEA13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sp>
        <p:nvSpPr>
          <p:cNvPr id="21" name="Rectangle: Rounded Corners 20">
            <a:hlinkClick r:id="rId3" action="ppaction://hlinksldjump"/>
            <a:extLst>
              <a:ext uri="{FF2B5EF4-FFF2-40B4-BE49-F238E27FC236}">
                <a16:creationId xmlns:a16="http://schemas.microsoft.com/office/drawing/2014/main" xmlns="" id="{4269D757-7CF7-44B3-A6C7-B2144D41E963}"/>
              </a:ext>
            </a:extLst>
          </p:cNvPr>
          <p:cNvSpPr/>
          <p:nvPr/>
        </p:nvSpPr>
        <p:spPr>
          <a:xfrm>
            <a:off x="1210615"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Outcome</a:t>
            </a:r>
            <a:endParaRPr lang="en-ID" sz="1600" b="1" dirty="0"/>
          </a:p>
        </p:txBody>
      </p:sp>
      <p:sp>
        <p:nvSpPr>
          <p:cNvPr id="22" name="Rectangle: Rounded Corners 21">
            <a:hlinkClick r:id="rId4" action="ppaction://hlinksldjump"/>
            <a:extLst>
              <a:ext uri="{FF2B5EF4-FFF2-40B4-BE49-F238E27FC236}">
                <a16:creationId xmlns:a16="http://schemas.microsoft.com/office/drawing/2014/main" xmlns="" id="{8BF0D4F8-B5E4-421C-8CB5-B7C7C424356D}"/>
              </a:ext>
            </a:extLst>
          </p:cNvPr>
          <p:cNvSpPr/>
          <p:nvPr/>
        </p:nvSpPr>
        <p:spPr>
          <a:xfrm>
            <a:off x="2818328"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Future</a:t>
            </a:r>
          </a:p>
          <a:p>
            <a:pPr algn="ctr"/>
            <a:r>
              <a:rPr lang="en-US" sz="1600" b="1" dirty="0"/>
              <a:t>Scope</a:t>
            </a:r>
            <a:endParaRPr lang="en-ID" sz="1600" b="1" dirty="0"/>
          </a:p>
        </p:txBody>
      </p:sp>
      <p:sp>
        <p:nvSpPr>
          <p:cNvPr id="26" name="TextBox 25">
            <a:hlinkClick r:id="rId5" action="ppaction://hlinksldjump"/>
            <a:extLst>
              <a:ext uri="{FF2B5EF4-FFF2-40B4-BE49-F238E27FC236}">
                <a16:creationId xmlns:a16="http://schemas.microsoft.com/office/drawing/2014/main" xmlns="" id="{61687E3C-7298-4354-A4C8-B397DD6B87AF}"/>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28" name="TextBox 27">
            <a:hlinkClick r:id="rId6" action="ppaction://hlinksldjump"/>
            <a:extLst>
              <a:ext uri="{FF2B5EF4-FFF2-40B4-BE49-F238E27FC236}">
                <a16:creationId xmlns:a16="http://schemas.microsoft.com/office/drawing/2014/main" xmlns="" id="{82FD9B48-0198-442D-B9CE-479B4CC38CF6}"/>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29" name="TextBox 28">
            <a:hlinkClick r:id="rId3" action="ppaction://hlinksldjump"/>
            <a:extLst>
              <a:ext uri="{FF2B5EF4-FFF2-40B4-BE49-F238E27FC236}">
                <a16:creationId xmlns:a16="http://schemas.microsoft.com/office/drawing/2014/main" xmlns="" id="{B3447DB9-0BAA-4A5C-8BF5-E970EF92AA08}"/>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Page5</a:t>
            </a:r>
            <a:endParaRPr lang="en-ID" dirty="0">
              <a:solidFill>
                <a:srgbClr val="014B3F"/>
              </a:solidFill>
              <a:latin typeface="Arial Black" panose="020B0A04020102020204" pitchFamily="34" charset="0"/>
            </a:endParaRPr>
          </a:p>
        </p:txBody>
      </p:sp>
      <p:pic>
        <p:nvPicPr>
          <p:cNvPr id="32" name="Picture 31">
            <a:hlinkClick r:id="rId7" action="ppaction://hlinksldjump"/>
            <a:extLst>
              <a:ext uri="{FF2B5EF4-FFF2-40B4-BE49-F238E27FC236}">
                <a16:creationId xmlns:a16="http://schemas.microsoft.com/office/drawing/2014/main" xmlns="" id="{7EE230F1-20C7-43BB-AED0-298CA220C7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37" name="Picture 36">
            <a:hlinkClick r:id="rId9" action="ppaction://hlinksldjump"/>
            <a:extLst>
              <a:ext uri="{FF2B5EF4-FFF2-40B4-BE49-F238E27FC236}">
                <a16:creationId xmlns:a16="http://schemas.microsoft.com/office/drawing/2014/main" xmlns="" id="{FFEB3853-77C1-4872-8118-B3823F852E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13" name="TextBox 12">
            <a:hlinkClick r:id="rId11" action="ppaction://hlinksldjump"/>
            <a:extLst>
              <a:ext uri="{FF2B5EF4-FFF2-40B4-BE49-F238E27FC236}">
                <a16:creationId xmlns:a16="http://schemas.microsoft.com/office/drawing/2014/main" xmlns="" id="{33627596-B6DB-484A-B235-3B7238665C97}"/>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sp>
        <p:nvSpPr>
          <p:cNvPr id="79" name="TextBox 78">
            <a:hlinkClick r:id="rId12" action="ppaction://hlinksldjump"/>
            <a:extLst>
              <a:ext uri="{FF2B5EF4-FFF2-40B4-BE49-F238E27FC236}">
                <a16:creationId xmlns:a16="http://schemas.microsoft.com/office/drawing/2014/main" xmlns="" id="{2A6A8366-B8CB-4CEF-8980-F2F2FB635E3A}"/>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grpSp>
        <p:nvGrpSpPr>
          <p:cNvPr id="24" name="Group 23">
            <a:extLst>
              <a:ext uri="{FF2B5EF4-FFF2-40B4-BE49-F238E27FC236}">
                <a16:creationId xmlns:a16="http://schemas.microsoft.com/office/drawing/2014/main" xmlns="" id="{DBB3EC56-FE5E-4C1B-AB5C-55A5916BEFA4}"/>
              </a:ext>
            </a:extLst>
          </p:cNvPr>
          <p:cNvGrpSpPr/>
          <p:nvPr/>
        </p:nvGrpSpPr>
        <p:grpSpPr>
          <a:xfrm>
            <a:off x="4627949" y="1113918"/>
            <a:ext cx="2987897" cy="868715"/>
            <a:chOff x="1944711" y="1113918"/>
            <a:chExt cx="2987897" cy="868715"/>
          </a:xfrm>
        </p:grpSpPr>
        <p:sp>
          <p:nvSpPr>
            <p:cNvPr id="25" name="Rectangle: Rounded Corners 24">
              <a:extLst>
                <a:ext uri="{FF2B5EF4-FFF2-40B4-BE49-F238E27FC236}">
                  <a16:creationId xmlns:a16="http://schemas.microsoft.com/office/drawing/2014/main" xmlns="" id="{63A065D7-38C3-437C-8F95-A0A42B6E8B2F}"/>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Rounded Corners 26">
              <a:extLst>
                <a:ext uri="{FF2B5EF4-FFF2-40B4-BE49-F238E27FC236}">
                  <a16:creationId xmlns:a16="http://schemas.microsoft.com/office/drawing/2014/main" xmlns="" id="{1134F1F9-3AB7-43EB-B7CF-7F87D251586D}"/>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Outcome</a:t>
              </a:r>
              <a:endParaRPr lang="en-ID" sz="2000" dirty="0">
                <a:solidFill>
                  <a:srgbClr val="014B3F"/>
                </a:solidFill>
                <a:latin typeface="Arial Black" panose="020B0A04020102020204" pitchFamily="34" charset="0"/>
              </a:endParaRPr>
            </a:p>
          </p:txBody>
        </p:sp>
        <p:sp>
          <p:nvSpPr>
            <p:cNvPr id="30" name="Multiplication Sign 29">
              <a:extLst>
                <a:ext uri="{FF2B5EF4-FFF2-40B4-BE49-F238E27FC236}">
                  <a16:creationId xmlns:a16="http://schemas.microsoft.com/office/drawing/2014/main" xmlns="" id="{EBF2BD93-7DB3-4E94-AF9D-8919482E9CA0}"/>
                </a:ext>
              </a:extLst>
            </p:cNvPr>
            <p:cNvSpPr/>
            <p:nvPr/>
          </p:nvSpPr>
          <p:spPr>
            <a:xfrm>
              <a:off x="4518985" y="113252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3" name="Picture 2">
            <a:extLst>
              <a:ext uri="{FF2B5EF4-FFF2-40B4-BE49-F238E27FC236}">
                <a16:creationId xmlns:a16="http://schemas.microsoft.com/office/drawing/2014/main" xmlns="" id="{EBA66671-F6B9-45A8-9E4B-F776AD6D572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8840" t="4980" r="55819" b="63563"/>
          <a:stretch/>
        </p:blipFill>
        <p:spPr>
          <a:xfrm>
            <a:off x="2541436" y="2501021"/>
            <a:ext cx="1178456" cy="1048971"/>
          </a:xfrm>
          <a:prstGeom prst="rect">
            <a:avLst/>
          </a:prstGeom>
        </p:spPr>
      </p:pic>
      <p:sp>
        <p:nvSpPr>
          <p:cNvPr id="4" name="TextBox 3">
            <a:extLst>
              <a:ext uri="{FF2B5EF4-FFF2-40B4-BE49-F238E27FC236}">
                <a16:creationId xmlns:a16="http://schemas.microsoft.com/office/drawing/2014/main" xmlns="" id="{254C5DFE-5913-4EF8-8C02-A1171DB29A04}"/>
              </a:ext>
            </a:extLst>
          </p:cNvPr>
          <p:cNvSpPr txBox="1"/>
          <p:nvPr/>
        </p:nvSpPr>
        <p:spPr>
          <a:xfrm>
            <a:off x="3749064" y="2510665"/>
            <a:ext cx="2744156" cy="1569660"/>
          </a:xfrm>
          <a:prstGeom prst="rect">
            <a:avLst/>
          </a:prstGeom>
          <a:solidFill>
            <a:srgbClr val="014B3F"/>
          </a:solidFill>
        </p:spPr>
        <p:txBody>
          <a:bodyPr wrap="square" rtlCol="0">
            <a:spAutoFit/>
          </a:bodyPr>
          <a:lstStyle/>
          <a:p>
            <a:r>
              <a:rPr lang="en-IN" sz="1600" dirty="0">
                <a:solidFill>
                  <a:schemeClr val="bg1">
                    <a:lumMod val="95000"/>
                  </a:schemeClr>
                </a:solidFill>
              </a:rPr>
              <a:t>Throughout the course of this Internship, we were able to learn a great deal of skills that helped us in creating a working model of </a:t>
            </a:r>
            <a:r>
              <a:rPr lang="en-IN" sz="1600" b="1" dirty="0">
                <a:solidFill>
                  <a:schemeClr val="bg1">
                    <a:lumMod val="95000"/>
                  </a:schemeClr>
                </a:solidFill>
              </a:rPr>
              <a:t>Age &amp; Gender Detection System</a:t>
            </a:r>
            <a:endParaRPr lang="en-ID" sz="1600" b="1" dirty="0">
              <a:solidFill>
                <a:schemeClr val="bg1">
                  <a:lumMod val="95000"/>
                </a:schemeClr>
              </a:solidFill>
            </a:endParaRPr>
          </a:p>
        </p:txBody>
      </p:sp>
      <p:pic>
        <p:nvPicPr>
          <p:cNvPr id="7" name="Picture 6">
            <a:extLst>
              <a:ext uri="{FF2B5EF4-FFF2-40B4-BE49-F238E27FC236}">
                <a16:creationId xmlns:a16="http://schemas.microsoft.com/office/drawing/2014/main" xmlns="" id="{1AF5A428-CE3B-4440-BF60-EEF58AD1D03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55765" t="6456" r="14497" b="65291"/>
          <a:stretch/>
        </p:blipFill>
        <p:spPr>
          <a:xfrm>
            <a:off x="2291890" y="4147634"/>
            <a:ext cx="1202478" cy="1142426"/>
          </a:xfrm>
          <a:prstGeom prst="rect">
            <a:avLst/>
          </a:prstGeom>
        </p:spPr>
      </p:pic>
      <p:sp>
        <p:nvSpPr>
          <p:cNvPr id="34" name="TextBox 33">
            <a:extLst>
              <a:ext uri="{FF2B5EF4-FFF2-40B4-BE49-F238E27FC236}">
                <a16:creationId xmlns:a16="http://schemas.microsoft.com/office/drawing/2014/main" xmlns="" id="{0B821004-6A6A-4A6B-A256-4223564E64E2}"/>
              </a:ext>
            </a:extLst>
          </p:cNvPr>
          <p:cNvSpPr txBox="1"/>
          <p:nvPr/>
        </p:nvSpPr>
        <p:spPr>
          <a:xfrm>
            <a:off x="3719892" y="4185039"/>
            <a:ext cx="2773328" cy="1077218"/>
          </a:xfrm>
          <a:prstGeom prst="rect">
            <a:avLst/>
          </a:prstGeom>
          <a:solidFill>
            <a:srgbClr val="014B3F"/>
          </a:solidFill>
        </p:spPr>
        <p:txBody>
          <a:bodyPr wrap="square" rtlCol="0">
            <a:spAutoFit/>
          </a:bodyPr>
          <a:lstStyle/>
          <a:p>
            <a:r>
              <a:rPr lang="en-IN" sz="1600" dirty="0">
                <a:solidFill>
                  <a:schemeClr val="bg1">
                    <a:lumMod val="95000"/>
                  </a:schemeClr>
                </a:solidFill>
              </a:rPr>
              <a:t>And were also able to learn various other skills as well such as how to read, analyse various models and datasets. </a:t>
            </a:r>
            <a:endParaRPr lang="en-ID" sz="1600" b="1" dirty="0">
              <a:solidFill>
                <a:schemeClr val="bg1">
                  <a:lumMod val="95000"/>
                </a:schemeClr>
              </a:solidFill>
            </a:endParaRPr>
          </a:p>
        </p:txBody>
      </p:sp>
      <p:pic>
        <p:nvPicPr>
          <p:cNvPr id="9" name="Picture 8">
            <a:extLst>
              <a:ext uri="{FF2B5EF4-FFF2-40B4-BE49-F238E27FC236}">
                <a16:creationId xmlns:a16="http://schemas.microsoft.com/office/drawing/2014/main" xmlns="" id="{8D226E96-285C-4BAD-B077-E28361E7F42F}"/>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53112" t="36609" r="14056" b="26484"/>
          <a:stretch/>
        </p:blipFill>
        <p:spPr>
          <a:xfrm>
            <a:off x="6574831" y="2441257"/>
            <a:ext cx="1124621" cy="1264194"/>
          </a:xfrm>
          <a:prstGeom prst="rect">
            <a:avLst/>
          </a:prstGeom>
        </p:spPr>
      </p:pic>
      <p:sp>
        <p:nvSpPr>
          <p:cNvPr id="43" name="TextBox 42">
            <a:extLst>
              <a:ext uri="{FF2B5EF4-FFF2-40B4-BE49-F238E27FC236}">
                <a16:creationId xmlns:a16="http://schemas.microsoft.com/office/drawing/2014/main" xmlns="" id="{8B2CD9DC-FB39-48C8-AC07-9420B1BC238E}"/>
              </a:ext>
            </a:extLst>
          </p:cNvPr>
          <p:cNvSpPr txBox="1"/>
          <p:nvPr/>
        </p:nvSpPr>
        <p:spPr>
          <a:xfrm>
            <a:off x="7897226" y="2441259"/>
            <a:ext cx="2684914" cy="1569660"/>
          </a:xfrm>
          <a:prstGeom prst="rect">
            <a:avLst/>
          </a:prstGeom>
          <a:solidFill>
            <a:srgbClr val="014B3F"/>
          </a:solidFill>
        </p:spPr>
        <p:txBody>
          <a:bodyPr wrap="square" rtlCol="0">
            <a:spAutoFit/>
          </a:bodyPr>
          <a:lstStyle/>
          <a:p>
            <a:r>
              <a:rPr lang="en-IN" sz="1600" dirty="0">
                <a:solidFill>
                  <a:schemeClr val="bg1">
                    <a:lumMod val="95000"/>
                  </a:schemeClr>
                </a:solidFill>
              </a:rPr>
              <a:t>We also learned how to work collectively as a team and divide and executed the tasks in such a manner that we were able to deliver this project in the given time limit.</a:t>
            </a:r>
            <a:endParaRPr lang="en-ID" sz="1600" b="1" dirty="0">
              <a:solidFill>
                <a:schemeClr val="bg1">
                  <a:lumMod val="95000"/>
                </a:schemeClr>
              </a:solidFill>
            </a:endParaRPr>
          </a:p>
        </p:txBody>
      </p:sp>
      <p:sp>
        <p:nvSpPr>
          <p:cNvPr id="46" name="TextBox 45">
            <a:extLst>
              <a:ext uri="{FF2B5EF4-FFF2-40B4-BE49-F238E27FC236}">
                <a16:creationId xmlns:a16="http://schemas.microsoft.com/office/drawing/2014/main" xmlns="" id="{DD9E6B68-FEDA-4448-A1F9-373D3E1E9994}"/>
              </a:ext>
            </a:extLst>
          </p:cNvPr>
          <p:cNvSpPr txBox="1"/>
          <p:nvPr/>
        </p:nvSpPr>
        <p:spPr>
          <a:xfrm>
            <a:off x="7904312" y="4164075"/>
            <a:ext cx="2909461" cy="1323439"/>
          </a:xfrm>
          <a:prstGeom prst="rect">
            <a:avLst/>
          </a:prstGeom>
          <a:solidFill>
            <a:srgbClr val="014B3F"/>
          </a:solidFill>
        </p:spPr>
        <p:txBody>
          <a:bodyPr wrap="square" rtlCol="0">
            <a:spAutoFit/>
          </a:bodyPr>
          <a:lstStyle/>
          <a:p>
            <a:r>
              <a:rPr lang="en-IN" sz="1600" dirty="0">
                <a:solidFill>
                  <a:schemeClr val="bg1">
                    <a:lumMod val="95000"/>
                  </a:schemeClr>
                </a:solidFill>
              </a:rPr>
              <a:t>The project facilitates any user to successfully identify and locate a person in an image or video and predict their gender and age.</a:t>
            </a:r>
            <a:endParaRPr lang="en-ID" sz="1600" b="1" dirty="0">
              <a:solidFill>
                <a:schemeClr val="bg1">
                  <a:lumMod val="95000"/>
                </a:schemeClr>
              </a:solidFill>
            </a:endParaRPr>
          </a:p>
        </p:txBody>
      </p:sp>
      <p:pic>
        <p:nvPicPr>
          <p:cNvPr id="11" name="Picture 10">
            <a:extLst>
              <a:ext uri="{FF2B5EF4-FFF2-40B4-BE49-F238E27FC236}">
                <a16:creationId xmlns:a16="http://schemas.microsoft.com/office/drawing/2014/main" xmlns="" id="{8924A19D-D2A3-479B-9720-034CAACE851A}"/>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7168" t="40092" r="53505" b="28215"/>
          <a:stretch/>
        </p:blipFill>
        <p:spPr>
          <a:xfrm>
            <a:off x="6721546" y="4117514"/>
            <a:ext cx="1030014" cy="1113139"/>
          </a:xfrm>
          <a:prstGeom prst="rect">
            <a:avLst/>
          </a:prstGeom>
        </p:spPr>
      </p:pic>
    </p:spTree>
    <p:extLst>
      <p:ext uri="{BB962C8B-B14F-4D97-AF65-F5344CB8AC3E}">
        <p14:creationId xmlns:p14="http://schemas.microsoft.com/office/powerpoint/2010/main" val="9251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par>
                                <p:cTn id="21" presetID="53" presetClass="entr" presetSubtype="16"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ppt_w</p:attrName>
                                        </p:attrNameLst>
                                      </p:cBhvr>
                                      <p:tavLst>
                                        <p:tav tm="0">
                                          <p:val>
                                            <p:fltVal val="0"/>
                                          </p:val>
                                        </p:tav>
                                        <p:tav tm="100000">
                                          <p:val>
                                            <p:strVal val="#ppt_w"/>
                                          </p:val>
                                        </p:tav>
                                      </p:tavLst>
                                    </p:anim>
                                    <p:anim calcmode="lin" valueType="num">
                                      <p:cBhvr>
                                        <p:cTn id="46" dur="500" fill="hold"/>
                                        <p:tgtEl>
                                          <p:spTgt spid="46"/>
                                        </p:tgtEl>
                                        <p:attrNameLst>
                                          <p:attrName>ppt_h</p:attrName>
                                        </p:attrNameLst>
                                      </p:cBhvr>
                                      <p:tavLst>
                                        <p:tav tm="0">
                                          <p:val>
                                            <p:fltVal val="0"/>
                                          </p:val>
                                        </p:tav>
                                        <p:tav tm="100000">
                                          <p:val>
                                            <p:strVal val="#ppt_h"/>
                                          </p:val>
                                        </p:tav>
                                      </p:tavLst>
                                    </p:anim>
                                    <p:animEffect transition="in" filter="fade">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animBg="1"/>
      <p:bldP spid="43" grpId="0" animBg="1"/>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xmlns="" id="{C009556E-1689-4B55-90D0-C482ADE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sp>
        <p:nvSpPr>
          <p:cNvPr id="77" name="Rectangle: Rounded Corners 76">
            <a:extLst>
              <a:ext uri="{FF2B5EF4-FFF2-40B4-BE49-F238E27FC236}">
                <a16:creationId xmlns:a16="http://schemas.microsoft.com/office/drawing/2014/main" xmlns="" id="{DD55CA72-9D42-4938-B0B8-4E5EA4EF2365}"/>
              </a:ext>
            </a:extLst>
          </p:cNvPr>
          <p:cNvSpPr/>
          <p:nvPr/>
        </p:nvSpPr>
        <p:spPr>
          <a:xfrm>
            <a:off x="-206062" y="5750313"/>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8" name="Rectangle: Rounded Corners 77">
            <a:extLst>
              <a:ext uri="{FF2B5EF4-FFF2-40B4-BE49-F238E27FC236}">
                <a16:creationId xmlns:a16="http://schemas.microsoft.com/office/drawing/2014/main" xmlns="" id="{D92F62FC-4518-4E39-86A1-D7026420BE50}"/>
              </a:ext>
            </a:extLst>
          </p:cNvPr>
          <p:cNvSpPr/>
          <p:nvPr/>
        </p:nvSpPr>
        <p:spPr>
          <a:xfrm>
            <a:off x="-206062" y="-2216340"/>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abic Typesetting" panose="020F0502020204030204" pitchFamily="34" charset="0"/>
                <a:cs typeface="Arabic Typesetting" panose="020F0502020204030204" pitchFamily="34" charset="0"/>
              </a:rPr>
              <a:t>#hashtag</a:t>
            </a:r>
            <a:endParaRPr lang="en-ID" sz="1600" b="1" dirty="0">
              <a:latin typeface="Arabic Typesetting" panose="020F0502020204030204" pitchFamily="34" charset="0"/>
              <a:cs typeface="Arabic Typesetting" panose="020F0502020204030204" pitchFamily="34" charset="0"/>
            </a:endParaRPr>
          </a:p>
        </p:txBody>
      </p:sp>
      <p:sp>
        <p:nvSpPr>
          <p:cNvPr id="33" name="Rectangle: Rounded Corners 32">
            <a:extLst>
              <a:ext uri="{FF2B5EF4-FFF2-40B4-BE49-F238E27FC236}">
                <a16:creationId xmlns:a16="http://schemas.microsoft.com/office/drawing/2014/main" xmlns="" id="{928A309A-A236-4A74-A602-9537CC67EFEF}"/>
              </a:ext>
            </a:extLst>
          </p:cNvPr>
          <p:cNvSpPr/>
          <p:nvPr/>
        </p:nvSpPr>
        <p:spPr>
          <a:xfrm>
            <a:off x="1609860" y="1641950"/>
            <a:ext cx="9440214" cy="4874507"/>
          </a:xfrm>
          <a:prstGeom prst="roundRect">
            <a:avLst>
              <a:gd name="adj" fmla="val 8985"/>
            </a:avLst>
          </a:prstGeom>
          <a:solidFill>
            <a:srgbClr val="FEA13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grpSp>
        <p:nvGrpSpPr>
          <p:cNvPr id="36" name="Group 35">
            <a:extLst>
              <a:ext uri="{FF2B5EF4-FFF2-40B4-BE49-F238E27FC236}">
                <a16:creationId xmlns:a16="http://schemas.microsoft.com/office/drawing/2014/main" xmlns="" id="{7302A2F7-9A7E-441A-8AE0-F38C3DD8BAC0}"/>
              </a:ext>
            </a:extLst>
          </p:cNvPr>
          <p:cNvGrpSpPr/>
          <p:nvPr/>
        </p:nvGrpSpPr>
        <p:grpSpPr>
          <a:xfrm>
            <a:off x="7298579" y="1113918"/>
            <a:ext cx="2987897" cy="868715"/>
            <a:chOff x="1944711" y="1113918"/>
            <a:chExt cx="2987897" cy="868715"/>
          </a:xfrm>
        </p:grpSpPr>
        <p:sp>
          <p:nvSpPr>
            <p:cNvPr id="38" name="Rectangle: Rounded Corners 37">
              <a:extLst>
                <a:ext uri="{FF2B5EF4-FFF2-40B4-BE49-F238E27FC236}">
                  <a16:creationId xmlns:a16="http://schemas.microsoft.com/office/drawing/2014/main" xmlns="" id="{678F052F-C649-4282-A1F4-C283D0790135}"/>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Rectangle: Rounded Corners 39">
              <a:extLst>
                <a:ext uri="{FF2B5EF4-FFF2-40B4-BE49-F238E27FC236}">
                  <a16:creationId xmlns:a16="http://schemas.microsoft.com/office/drawing/2014/main" xmlns="" id="{0FCD13C4-1221-4AF4-B6D3-884FD099E030}"/>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Future</a:t>
              </a:r>
            </a:p>
            <a:p>
              <a:pPr algn="ctr"/>
              <a:r>
                <a:rPr lang="en-US" sz="2000" dirty="0">
                  <a:solidFill>
                    <a:srgbClr val="014B3F"/>
                  </a:solidFill>
                  <a:latin typeface="Arial Black" panose="020B0A04020102020204" pitchFamily="34" charset="0"/>
                </a:rPr>
                <a:t>Scope</a:t>
              </a:r>
              <a:endParaRPr lang="en-ID" sz="2000" dirty="0">
                <a:solidFill>
                  <a:srgbClr val="014B3F"/>
                </a:solidFill>
                <a:latin typeface="Arial Black" panose="020B0A04020102020204" pitchFamily="34" charset="0"/>
              </a:endParaRPr>
            </a:p>
          </p:txBody>
        </p:sp>
        <p:sp>
          <p:nvSpPr>
            <p:cNvPr id="41" name="Multiplication Sign 40">
              <a:extLst>
                <a:ext uri="{FF2B5EF4-FFF2-40B4-BE49-F238E27FC236}">
                  <a16:creationId xmlns:a16="http://schemas.microsoft.com/office/drawing/2014/main" xmlns="" id="{C91D2613-8F5F-4E10-9F09-84EDC9373965}"/>
                </a:ext>
              </a:extLst>
            </p:cNvPr>
            <p:cNvSpPr/>
            <p:nvPr/>
          </p:nvSpPr>
          <p:spPr>
            <a:xfrm>
              <a:off x="4518985" y="113252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42" name="Picture 41">
            <a:extLst>
              <a:ext uri="{FF2B5EF4-FFF2-40B4-BE49-F238E27FC236}">
                <a16:creationId xmlns:a16="http://schemas.microsoft.com/office/drawing/2014/main" xmlns="" id="{F4BB7E3B-7322-4611-997E-B3B33E159C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748" t="7202" r="26056" b="20411"/>
          <a:stretch/>
        </p:blipFill>
        <p:spPr>
          <a:xfrm>
            <a:off x="4419526" y="1982633"/>
            <a:ext cx="1643451" cy="2520639"/>
          </a:xfrm>
          <a:prstGeom prst="rect">
            <a:avLst/>
          </a:prstGeom>
        </p:spPr>
      </p:pic>
      <p:sp>
        <p:nvSpPr>
          <p:cNvPr id="45" name="Flowchart: Connector 44">
            <a:extLst>
              <a:ext uri="{FF2B5EF4-FFF2-40B4-BE49-F238E27FC236}">
                <a16:creationId xmlns:a16="http://schemas.microsoft.com/office/drawing/2014/main" xmlns="" id="{10E3E3DB-6316-481E-AADF-F3C501AD1A3B}"/>
              </a:ext>
            </a:extLst>
          </p:cNvPr>
          <p:cNvSpPr/>
          <p:nvPr/>
        </p:nvSpPr>
        <p:spPr>
          <a:xfrm>
            <a:off x="6092558" y="2549925"/>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a:t>
            </a:r>
            <a:endParaRPr lang="en-ID" b="1" dirty="0">
              <a:solidFill>
                <a:schemeClr val="bg1"/>
              </a:solidFill>
            </a:endParaRPr>
          </a:p>
        </p:txBody>
      </p:sp>
      <p:sp>
        <p:nvSpPr>
          <p:cNvPr id="48" name="Flowchart: Connector 47">
            <a:extLst>
              <a:ext uri="{FF2B5EF4-FFF2-40B4-BE49-F238E27FC236}">
                <a16:creationId xmlns:a16="http://schemas.microsoft.com/office/drawing/2014/main" xmlns="" id="{5C83C5E8-0F06-4152-A099-6CB21E238DD7}"/>
              </a:ext>
            </a:extLst>
          </p:cNvPr>
          <p:cNvSpPr/>
          <p:nvPr/>
        </p:nvSpPr>
        <p:spPr>
          <a:xfrm>
            <a:off x="6094319" y="4275613"/>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endParaRPr lang="en-ID" b="1" dirty="0"/>
          </a:p>
        </p:txBody>
      </p:sp>
      <p:sp>
        <p:nvSpPr>
          <p:cNvPr id="49" name="TextBox 48">
            <a:extLst>
              <a:ext uri="{FF2B5EF4-FFF2-40B4-BE49-F238E27FC236}">
                <a16:creationId xmlns:a16="http://schemas.microsoft.com/office/drawing/2014/main" xmlns="" id="{F3EDE2C4-0B15-43E6-BAA3-577B0B631A1D}"/>
              </a:ext>
            </a:extLst>
          </p:cNvPr>
          <p:cNvSpPr txBox="1"/>
          <p:nvPr/>
        </p:nvSpPr>
        <p:spPr>
          <a:xfrm>
            <a:off x="6691702" y="2134165"/>
            <a:ext cx="4230882" cy="1815882"/>
          </a:xfrm>
          <a:prstGeom prst="rect">
            <a:avLst/>
          </a:prstGeom>
          <a:noFill/>
        </p:spPr>
        <p:txBody>
          <a:bodyPr wrap="square" rtlCol="0">
            <a:spAutoFit/>
          </a:bodyPr>
          <a:lstStyle/>
          <a:p>
            <a:r>
              <a:rPr lang="en-IN" sz="1600" dirty="0">
                <a:solidFill>
                  <a:schemeClr val="bg1">
                    <a:lumMod val="95000"/>
                  </a:schemeClr>
                </a:solidFill>
              </a:rPr>
              <a:t>Our Detection System can be enhanced and altered as per the users needs and is completely scalable as per the size of the data generated by the organization whether it is big or small which helps it to adapt to the size of the operation it has to execute and helps benefit all kinds of businesses whether big or small.</a:t>
            </a:r>
            <a:endParaRPr lang="en-ID" sz="1400" dirty="0">
              <a:solidFill>
                <a:schemeClr val="bg1">
                  <a:lumMod val="95000"/>
                </a:schemeClr>
              </a:solidFill>
            </a:endParaRPr>
          </a:p>
        </p:txBody>
      </p:sp>
      <p:sp>
        <p:nvSpPr>
          <p:cNvPr id="50" name="TextBox 49">
            <a:extLst>
              <a:ext uri="{FF2B5EF4-FFF2-40B4-BE49-F238E27FC236}">
                <a16:creationId xmlns:a16="http://schemas.microsoft.com/office/drawing/2014/main" xmlns="" id="{13102A39-2208-4C89-A862-E3FC2D3B952A}"/>
              </a:ext>
            </a:extLst>
          </p:cNvPr>
          <p:cNvSpPr txBox="1"/>
          <p:nvPr/>
        </p:nvSpPr>
        <p:spPr>
          <a:xfrm>
            <a:off x="6691702" y="3936117"/>
            <a:ext cx="4230882" cy="1323439"/>
          </a:xfrm>
          <a:prstGeom prst="rect">
            <a:avLst/>
          </a:prstGeom>
          <a:noFill/>
        </p:spPr>
        <p:txBody>
          <a:bodyPr wrap="square" rtlCol="0">
            <a:spAutoFit/>
          </a:bodyPr>
          <a:lstStyle/>
          <a:p>
            <a:r>
              <a:rPr lang="en-IN" sz="1600" dirty="0">
                <a:solidFill>
                  <a:schemeClr val="bg1">
                    <a:lumMod val="95000"/>
                  </a:schemeClr>
                </a:solidFill>
              </a:rPr>
              <a:t>The Age &amp; Gender Detection Extension created by our team can be put into use in the existing buildings and stations, especially the smaller ones which cannot afford the really expensive management systems</a:t>
            </a:r>
            <a:endParaRPr lang="en-ID" sz="1400" dirty="0">
              <a:solidFill>
                <a:schemeClr val="bg1">
                  <a:lumMod val="95000"/>
                </a:schemeClr>
              </a:solidFill>
            </a:endParaRPr>
          </a:p>
        </p:txBody>
      </p:sp>
      <p:sp>
        <p:nvSpPr>
          <p:cNvPr id="53" name="Flowchart: Connector 52">
            <a:extLst>
              <a:ext uri="{FF2B5EF4-FFF2-40B4-BE49-F238E27FC236}">
                <a16:creationId xmlns:a16="http://schemas.microsoft.com/office/drawing/2014/main" xmlns="" id="{4087361B-2C8B-4C66-A1A3-BDB45063C252}"/>
              </a:ext>
            </a:extLst>
          </p:cNvPr>
          <p:cNvSpPr/>
          <p:nvPr/>
        </p:nvSpPr>
        <p:spPr>
          <a:xfrm>
            <a:off x="6092558" y="5396035"/>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endParaRPr lang="en-ID" b="1" dirty="0"/>
          </a:p>
        </p:txBody>
      </p:sp>
      <p:sp>
        <p:nvSpPr>
          <p:cNvPr id="54" name="TextBox 53">
            <a:extLst>
              <a:ext uri="{FF2B5EF4-FFF2-40B4-BE49-F238E27FC236}">
                <a16:creationId xmlns:a16="http://schemas.microsoft.com/office/drawing/2014/main" xmlns="" id="{ADC99C9D-05D6-4279-833A-766A026B649C}"/>
              </a:ext>
            </a:extLst>
          </p:cNvPr>
          <p:cNvSpPr txBox="1"/>
          <p:nvPr/>
        </p:nvSpPr>
        <p:spPr>
          <a:xfrm>
            <a:off x="6689941" y="5259557"/>
            <a:ext cx="4230882" cy="830997"/>
          </a:xfrm>
          <a:prstGeom prst="rect">
            <a:avLst/>
          </a:prstGeom>
          <a:noFill/>
        </p:spPr>
        <p:txBody>
          <a:bodyPr wrap="square" rtlCol="0">
            <a:spAutoFit/>
          </a:bodyPr>
          <a:lstStyle/>
          <a:p>
            <a:r>
              <a:rPr lang="en-IN" sz="1600" dirty="0">
                <a:solidFill>
                  <a:schemeClr val="bg1">
                    <a:lumMod val="95000"/>
                  </a:schemeClr>
                </a:solidFill>
              </a:rPr>
              <a:t>It is the most cost-effective system we can think of and can be used for the benefit of the customers.</a:t>
            </a:r>
            <a:endParaRPr lang="en-ID" sz="1400" dirty="0">
              <a:solidFill>
                <a:schemeClr val="bg1">
                  <a:lumMod val="95000"/>
                </a:schemeClr>
              </a:solidFill>
            </a:endParaRPr>
          </a:p>
        </p:txBody>
      </p:sp>
      <p:sp>
        <p:nvSpPr>
          <p:cNvPr id="56" name="TextBox 55">
            <a:hlinkClick r:id="rId4" action="ppaction://hlinksldjump"/>
            <a:extLst>
              <a:ext uri="{FF2B5EF4-FFF2-40B4-BE49-F238E27FC236}">
                <a16:creationId xmlns:a16="http://schemas.microsoft.com/office/drawing/2014/main" xmlns="" id="{308BA381-A037-43D7-A5E0-CFE858A7130A}"/>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57" name="TextBox 56">
            <a:hlinkClick r:id="rId5" action="ppaction://hlinksldjump"/>
            <a:extLst>
              <a:ext uri="{FF2B5EF4-FFF2-40B4-BE49-F238E27FC236}">
                <a16:creationId xmlns:a16="http://schemas.microsoft.com/office/drawing/2014/main" xmlns="" id="{8F2B6B7D-76BB-4553-A8A3-5C803CBFB97C}"/>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58" name="TextBox 57">
            <a:hlinkClick r:id="rId6" action="ppaction://hlinksldjump"/>
            <a:extLst>
              <a:ext uri="{FF2B5EF4-FFF2-40B4-BE49-F238E27FC236}">
                <a16:creationId xmlns:a16="http://schemas.microsoft.com/office/drawing/2014/main" xmlns="" id="{9F82053A-6DB3-4262-AC31-3AD616D1FC48}"/>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Page5</a:t>
            </a:r>
            <a:endParaRPr lang="en-ID" dirty="0">
              <a:solidFill>
                <a:srgbClr val="014B3F"/>
              </a:solidFill>
              <a:latin typeface="Arial Black" panose="020B0A04020102020204" pitchFamily="34" charset="0"/>
            </a:endParaRPr>
          </a:p>
        </p:txBody>
      </p:sp>
      <p:pic>
        <p:nvPicPr>
          <p:cNvPr id="59" name="Picture 58">
            <a:hlinkClick r:id="rId7" action="ppaction://hlinksldjump"/>
            <a:extLst>
              <a:ext uri="{FF2B5EF4-FFF2-40B4-BE49-F238E27FC236}">
                <a16:creationId xmlns:a16="http://schemas.microsoft.com/office/drawing/2014/main" xmlns="" id="{FDFD4794-EBA8-432F-A349-734AA30E768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60" name="Picture 59">
            <a:hlinkClick r:id="rId9" action="ppaction://hlinksldjump"/>
            <a:extLst>
              <a:ext uri="{FF2B5EF4-FFF2-40B4-BE49-F238E27FC236}">
                <a16:creationId xmlns:a16="http://schemas.microsoft.com/office/drawing/2014/main" xmlns="" id="{F124982E-FC5E-4A62-9B74-17479DDAA14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61" name="TextBox 60">
            <a:hlinkClick r:id="rId11" action="ppaction://hlinksldjump"/>
            <a:extLst>
              <a:ext uri="{FF2B5EF4-FFF2-40B4-BE49-F238E27FC236}">
                <a16:creationId xmlns:a16="http://schemas.microsoft.com/office/drawing/2014/main" xmlns="" id="{664B4E9A-DEDE-4A99-8C89-8F354D9F8385}"/>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sp>
        <p:nvSpPr>
          <p:cNvPr id="62" name="TextBox 61">
            <a:hlinkClick r:id="rId12" action="ppaction://hlinksldjump"/>
            <a:extLst>
              <a:ext uri="{FF2B5EF4-FFF2-40B4-BE49-F238E27FC236}">
                <a16:creationId xmlns:a16="http://schemas.microsoft.com/office/drawing/2014/main" xmlns="" id="{1B7920F5-39AD-4B95-9C0D-9C5A65D92609}"/>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63" name="Rectangle: Rounded Corners 62">
            <a:hlinkClick r:id="rId6" action="ppaction://hlinksldjump"/>
            <a:extLst>
              <a:ext uri="{FF2B5EF4-FFF2-40B4-BE49-F238E27FC236}">
                <a16:creationId xmlns:a16="http://schemas.microsoft.com/office/drawing/2014/main" xmlns="" id="{4D22E966-4BD9-406F-B76A-DABF12B21FA7}"/>
              </a:ext>
            </a:extLst>
          </p:cNvPr>
          <p:cNvSpPr/>
          <p:nvPr/>
        </p:nvSpPr>
        <p:spPr>
          <a:xfrm>
            <a:off x="1210615"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Outcome</a:t>
            </a:r>
            <a:endParaRPr lang="en-ID" sz="1600" b="1" dirty="0"/>
          </a:p>
        </p:txBody>
      </p:sp>
      <p:sp>
        <p:nvSpPr>
          <p:cNvPr id="64" name="Rectangle: Rounded Corners 63">
            <a:hlinkClick r:id="rId13" action="ppaction://hlinksldjump"/>
            <a:extLst>
              <a:ext uri="{FF2B5EF4-FFF2-40B4-BE49-F238E27FC236}">
                <a16:creationId xmlns:a16="http://schemas.microsoft.com/office/drawing/2014/main" xmlns="" id="{A552B971-4CA8-4BD3-AD36-B697390143CB}"/>
              </a:ext>
            </a:extLst>
          </p:cNvPr>
          <p:cNvSpPr/>
          <p:nvPr/>
        </p:nvSpPr>
        <p:spPr>
          <a:xfrm>
            <a:off x="2818328"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Future</a:t>
            </a:r>
          </a:p>
          <a:p>
            <a:pPr algn="ctr"/>
            <a:r>
              <a:rPr lang="en-US" sz="1600" b="1" dirty="0"/>
              <a:t>Scope</a:t>
            </a:r>
            <a:endParaRPr lang="en-ID" sz="1600" b="1" dirty="0"/>
          </a:p>
        </p:txBody>
      </p:sp>
      <p:pic>
        <p:nvPicPr>
          <p:cNvPr id="3" name="Picture 2" descr="A picture containing text, bottle, sign&#10;&#10;Description automatically generated">
            <a:extLst>
              <a:ext uri="{FF2B5EF4-FFF2-40B4-BE49-F238E27FC236}">
                <a16:creationId xmlns:a16="http://schemas.microsoft.com/office/drawing/2014/main" xmlns="" id="{A19E05A7-37FD-7B4F-C96C-5EA0FA3A7A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3227" y="4403192"/>
            <a:ext cx="3158853" cy="1510756"/>
          </a:xfrm>
          <a:prstGeom prst="rect">
            <a:avLst/>
          </a:prstGeom>
        </p:spPr>
      </p:pic>
    </p:spTree>
    <p:extLst>
      <p:ext uri="{BB962C8B-B14F-4D97-AF65-F5344CB8AC3E}">
        <p14:creationId xmlns:p14="http://schemas.microsoft.com/office/powerpoint/2010/main" val="33657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animEffect transition="in" filter="fade">
                                      <p:cBhvr>
                                        <p:cTn id="24" dur="500"/>
                                        <p:tgtEl>
                                          <p:spTgt spid="48"/>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p:cTn id="28" dur="500" fill="hold"/>
                                        <p:tgtEl>
                                          <p:spTgt spid="50"/>
                                        </p:tgtEl>
                                        <p:attrNameLst>
                                          <p:attrName>ppt_w</p:attrName>
                                        </p:attrNameLst>
                                      </p:cBhvr>
                                      <p:tavLst>
                                        <p:tav tm="0">
                                          <p:val>
                                            <p:fltVal val="0"/>
                                          </p:val>
                                        </p:tav>
                                        <p:tav tm="100000">
                                          <p:val>
                                            <p:strVal val="#ppt_w"/>
                                          </p:val>
                                        </p:tav>
                                      </p:tavLst>
                                    </p:anim>
                                    <p:anim calcmode="lin" valueType="num">
                                      <p:cBhvr>
                                        <p:cTn id="29" dur="500" fill="hold"/>
                                        <p:tgtEl>
                                          <p:spTgt spid="50"/>
                                        </p:tgtEl>
                                        <p:attrNameLst>
                                          <p:attrName>ppt_h</p:attrName>
                                        </p:attrNameLst>
                                      </p:cBhvr>
                                      <p:tavLst>
                                        <p:tav tm="0">
                                          <p:val>
                                            <p:fltVal val="0"/>
                                          </p:val>
                                        </p:tav>
                                        <p:tav tm="100000">
                                          <p:val>
                                            <p:strVal val="#ppt_h"/>
                                          </p:val>
                                        </p:tav>
                                      </p:tavLst>
                                    </p:anim>
                                    <p:animEffect transition="in" filter="fade">
                                      <p:cBhvr>
                                        <p:cTn id="30" dur="500"/>
                                        <p:tgtEl>
                                          <p:spTgt spid="5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p:cTn id="33" dur="500" fill="hold"/>
                                        <p:tgtEl>
                                          <p:spTgt spid="53"/>
                                        </p:tgtEl>
                                        <p:attrNameLst>
                                          <p:attrName>ppt_w</p:attrName>
                                        </p:attrNameLst>
                                      </p:cBhvr>
                                      <p:tavLst>
                                        <p:tav tm="0">
                                          <p:val>
                                            <p:fltVal val="0"/>
                                          </p:val>
                                        </p:tav>
                                        <p:tav tm="100000">
                                          <p:val>
                                            <p:strVal val="#ppt_w"/>
                                          </p:val>
                                        </p:tav>
                                      </p:tavLst>
                                    </p:anim>
                                    <p:anim calcmode="lin" valueType="num">
                                      <p:cBhvr>
                                        <p:cTn id="34" dur="500" fill="hold"/>
                                        <p:tgtEl>
                                          <p:spTgt spid="53"/>
                                        </p:tgtEl>
                                        <p:attrNameLst>
                                          <p:attrName>ppt_h</p:attrName>
                                        </p:attrNameLst>
                                      </p:cBhvr>
                                      <p:tavLst>
                                        <p:tav tm="0">
                                          <p:val>
                                            <p:fltVal val="0"/>
                                          </p:val>
                                        </p:tav>
                                        <p:tav tm="100000">
                                          <p:val>
                                            <p:strVal val="#ppt_h"/>
                                          </p:val>
                                        </p:tav>
                                      </p:tavLst>
                                    </p:anim>
                                    <p:animEffect transition="in" filter="fade">
                                      <p:cBhvr>
                                        <p:cTn id="35" dur="500"/>
                                        <p:tgtEl>
                                          <p:spTgt spid="5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p:cTn id="38" dur="500" fill="hold"/>
                                        <p:tgtEl>
                                          <p:spTgt spid="54"/>
                                        </p:tgtEl>
                                        <p:attrNameLst>
                                          <p:attrName>ppt_w</p:attrName>
                                        </p:attrNameLst>
                                      </p:cBhvr>
                                      <p:tavLst>
                                        <p:tav tm="0">
                                          <p:val>
                                            <p:fltVal val="0"/>
                                          </p:val>
                                        </p:tav>
                                        <p:tav tm="100000">
                                          <p:val>
                                            <p:strVal val="#ppt_w"/>
                                          </p:val>
                                        </p:tav>
                                      </p:tavLst>
                                    </p:anim>
                                    <p:anim calcmode="lin" valueType="num">
                                      <p:cBhvr>
                                        <p:cTn id="39" dur="500" fill="hold"/>
                                        <p:tgtEl>
                                          <p:spTgt spid="54"/>
                                        </p:tgtEl>
                                        <p:attrNameLst>
                                          <p:attrName>ppt_h</p:attrName>
                                        </p:attrNameLst>
                                      </p:cBhvr>
                                      <p:tavLst>
                                        <p:tav tm="0">
                                          <p:val>
                                            <p:fltVal val="0"/>
                                          </p:val>
                                        </p:tav>
                                        <p:tav tm="100000">
                                          <p:val>
                                            <p:strVal val="#ppt_h"/>
                                          </p:val>
                                        </p:tav>
                                      </p:tavLst>
                                    </p:anim>
                                    <p:animEffect transition="in" filter="fade">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p:bldP spid="50" grpId="0"/>
      <p:bldP spid="53" grpId="0" animBg="1"/>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9884F020-0A9A-46A5-A6F0-9F6460A12FEC}"/>
              </a:ext>
            </a:extLst>
          </p:cNvPr>
          <p:cNvGrpSpPr/>
          <p:nvPr/>
        </p:nvGrpSpPr>
        <p:grpSpPr>
          <a:xfrm>
            <a:off x="330556" y="412126"/>
            <a:ext cx="433594" cy="244699"/>
            <a:chOff x="304798" y="270457"/>
            <a:chExt cx="433594" cy="244699"/>
          </a:xfrm>
        </p:grpSpPr>
        <p:sp>
          <p:nvSpPr>
            <p:cNvPr id="4" name="Rectangle 3">
              <a:extLst>
                <a:ext uri="{FF2B5EF4-FFF2-40B4-BE49-F238E27FC236}">
                  <a16:creationId xmlns:a16="http://schemas.microsoft.com/office/drawing/2014/main" xmlns="" id="{66710A46-C015-4236-9C77-441D522B25BC}"/>
                </a:ext>
              </a:extLst>
            </p:cNvPr>
            <p:cNvSpPr/>
            <p:nvPr/>
          </p:nvSpPr>
          <p:spPr>
            <a:xfrm>
              <a:off x="309094" y="270457"/>
              <a:ext cx="429298" cy="55810"/>
            </a:xfrm>
            <a:prstGeom prst="rect">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xmlns="" id="{B85E8AF3-8E5F-47DE-9F68-97E8C901C4B9}"/>
                </a:ext>
              </a:extLst>
            </p:cNvPr>
            <p:cNvSpPr/>
            <p:nvPr/>
          </p:nvSpPr>
          <p:spPr>
            <a:xfrm>
              <a:off x="306946" y="358462"/>
              <a:ext cx="429298" cy="55810"/>
            </a:xfrm>
            <a:prstGeom prst="rect">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xmlns="" id="{5F80AF7C-7463-4EA5-A5B5-3C74B6F4C2C1}"/>
                </a:ext>
              </a:extLst>
            </p:cNvPr>
            <p:cNvSpPr/>
            <p:nvPr/>
          </p:nvSpPr>
          <p:spPr>
            <a:xfrm>
              <a:off x="304798" y="459346"/>
              <a:ext cx="429298" cy="55810"/>
            </a:xfrm>
            <a:prstGeom prst="rect">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9" name="Picture 8">
            <a:extLst>
              <a:ext uri="{FF2B5EF4-FFF2-40B4-BE49-F238E27FC236}">
                <a16:creationId xmlns:a16="http://schemas.microsoft.com/office/drawing/2014/main" xmlns="" id="{3CAE76B9-9FA4-41AC-96C1-A4DDB79D4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pic>
        <p:nvPicPr>
          <p:cNvPr id="13" name="Picture 12">
            <a:extLst>
              <a:ext uri="{FF2B5EF4-FFF2-40B4-BE49-F238E27FC236}">
                <a16:creationId xmlns:a16="http://schemas.microsoft.com/office/drawing/2014/main" xmlns="" id="{10F421C7-5848-46F5-BBF0-948D2992E4BD}"/>
              </a:ext>
            </a:extLst>
          </p:cNvPr>
          <p:cNvPicPr>
            <a:picLocks noChangeAspect="1"/>
          </p:cNvPicPr>
          <p:nvPr/>
        </p:nvPicPr>
        <p:blipFill rotWithShape="1">
          <a:blip r:embed="rId3">
            <a:extLst>
              <a:ext uri="{28A0092B-C50C-407E-A947-70E740481C1C}">
                <a14:useLocalDpi xmlns:a14="http://schemas.microsoft.com/office/drawing/2010/main" val="0"/>
              </a:ext>
            </a:extLst>
          </a:blip>
          <a:srcRect l="7955" t="6328" r="6847" b="11186"/>
          <a:stretch/>
        </p:blipFill>
        <p:spPr>
          <a:xfrm>
            <a:off x="1968463" y="801968"/>
            <a:ext cx="4649273" cy="4501286"/>
          </a:xfrm>
          <a:prstGeom prst="rect">
            <a:avLst/>
          </a:prstGeom>
        </p:spPr>
      </p:pic>
      <p:sp>
        <p:nvSpPr>
          <p:cNvPr id="14" name="Rectangle: Rounded Corners 13">
            <a:extLst>
              <a:ext uri="{FF2B5EF4-FFF2-40B4-BE49-F238E27FC236}">
                <a16:creationId xmlns:a16="http://schemas.microsoft.com/office/drawing/2014/main" xmlns="" id="{40278F75-4973-4DCB-86BA-BCBA7FA08C5F}"/>
              </a:ext>
            </a:extLst>
          </p:cNvPr>
          <p:cNvSpPr/>
          <p:nvPr/>
        </p:nvSpPr>
        <p:spPr>
          <a:xfrm>
            <a:off x="4741831" y="1047158"/>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4">
            <a:extLst>
              <a:ext uri="{FF2B5EF4-FFF2-40B4-BE49-F238E27FC236}">
                <a16:creationId xmlns:a16="http://schemas.microsoft.com/office/drawing/2014/main" xmlns="" id="{548D6D59-AD4D-4F16-A091-9A2CDA594EB6}"/>
              </a:ext>
            </a:extLst>
          </p:cNvPr>
          <p:cNvSpPr/>
          <p:nvPr/>
        </p:nvSpPr>
        <p:spPr>
          <a:xfrm>
            <a:off x="4252434" y="5250607"/>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Rectangle: Rounded Corners 15">
            <a:extLst>
              <a:ext uri="{FF2B5EF4-FFF2-40B4-BE49-F238E27FC236}">
                <a16:creationId xmlns:a16="http://schemas.microsoft.com/office/drawing/2014/main" xmlns="" id="{6A6EC4D8-56AD-4E4E-A978-FAC5DC1B6523}"/>
              </a:ext>
            </a:extLst>
          </p:cNvPr>
          <p:cNvSpPr/>
          <p:nvPr/>
        </p:nvSpPr>
        <p:spPr>
          <a:xfrm>
            <a:off x="5146441" y="1344953"/>
            <a:ext cx="809219" cy="251138"/>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Rounded Corners 17">
            <a:extLst>
              <a:ext uri="{FF2B5EF4-FFF2-40B4-BE49-F238E27FC236}">
                <a16:creationId xmlns:a16="http://schemas.microsoft.com/office/drawing/2014/main" xmlns="" id="{7E4E8A07-B704-462E-9C00-C9F63A6A2325}"/>
              </a:ext>
            </a:extLst>
          </p:cNvPr>
          <p:cNvSpPr/>
          <p:nvPr/>
        </p:nvSpPr>
        <p:spPr>
          <a:xfrm>
            <a:off x="4613043" y="4948011"/>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Rounded Corners 18">
            <a:extLst>
              <a:ext uri="{FF2B5EF4-FFF2-40B4-BE49-F238E27FC236}">
                <a16:creationId xmlns:a16="http://schemas.microsoft.com/office/drawing/2014/main" xmlns="" id="{86190366-F39C-478D-99AC-F253902D7A76}"/>
              </a:ext>
            </a:extLst>
          </p:cNvPr>
          <p:cNvSpPr/>
          <p:nvPr/>
        </p:nvSpPr>
        <p:spPr>
          <a:xfrm>
            <a:off x="5126048" y="5231169"/>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Rounded Corners 22">
            <a:extLst>
              <a:ext uri="{FF2B5EF4-FFF2-40B4-BE49-F238E27FC236}">
                <a16:creationId xmlns:a16="http://schemas.microsoft.com/office/drawing/2014/main" xmlns="" id="{47BD1DD5-C714-4FF8-A74F-08410673A7A8}"/>
              </a:ext>
            </a:extLst>
          </p:cNvPr>
          <p:cNvSpPr/>
          <p:nvPr/>
        </p:nvSpPr>
        <p:spPr>
          <a:xfrm>
            <a:off x="1159244" y="3065194"/>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Rounded Corners 23">
            <a:extLst>
              <a:ext uri="{FF2B5EF4-FFF2-40B4-BE49-F238E27FC236}">
                <a16:creationId xmlns:a16="http://schemas.microsoft.com/office/drawing/2014/main" xmlns="" id="{C2E3997F-7B4F-4802-9059-78374E2B4CD7}"/>
              </a:ext>
            </a:extLst>
          </p:cNvPr>
          <p:cNvSpPr/>
          <p:nvPr/>
        </p:nvSpPr>
        <p:spPr>
          <a:xfrm>
            <a:off x="1159244" y="2498878"/>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Rounded Corners 24">
            <a:extLst>
              <a:ext uri="{FF2B5EF4-FFF2-40B4-BE49-F238E27FC236}">
                <a16:creationId xmlns:a16="http://schemas.microsoft.com/office/drawing/2014/main" xmlns="" id="{AACB671D-515E-4FF6-BF87-9AD28F081C38}"/>
              </a:ext>
            </a:extLst>
          </p:cNvPr>
          <p:cNvSpPr/>
          <p:nvPr/>
        </p:nvSpPr>
        <p:spPr>
          <a:xfrm>
            <a:off x="1672249" y="2782036"/>
            <a:ext cx="809219" cy="251137"/>
          </a:xfrm>
          <a:prstGeom prst="roundRect">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Arrow: Right 27">
            <a:extLst>
              <a:ext uri="{FF2B5EF4-FFF2-40B4-BE49-F238E27FC236}">
                <a16:creationId xmlns:a16="http://schemas.microsoft.com/office/drawing/2014/main" xmlns="" id="{2069E7CC-D4D6-44C7-B1A3-E6A9737BA7EB}"/>
              </a:ext>
            </a:extLst>
          </p:cNvPr>
          <p:cNvSpPr/>
          <p:nvPr/>
        </p:nvSpPr>
        <p:spPr>
          <a:xfrm>
            <a:off x="399246" y="6181846"/>
            <a:ext cx="558083" cy="194255"/>
          </a:xfrm>
          <a:prstGeom prst="rightArrow">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Arrow: Right 28">
            <a:hlinkClick r:id="rId4" action="ppaction://hlinksldjump"/>
            <a:extLst>
              <a:ext uri="{FF2B5EF4-FFF2-40B4-BE49-F238E27FC236}">
                <a16:creationId xmlns:a16="http://schemas.microsoft.com/office/drawing/2014/main" xmlns="" id="{8DD14FC1-6E44-48DD-B749-1EC5B223CE3B}"/>
              </a:ext>
            </a:extLst>
          </p:cNvPr>
          <p:cNvSpPr/>
          <p:nvPr/>
        </p:nvSpPr>
        <p:spPr>
          <a:xfrm flipH="1">
            <a:off x="390659" y="6376101"/>
            <a:ext cx="558083" cy="194255"/>
          </a:xfrm>
          <a:prstGeom prst="rightArrow">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xmlns="" id="{982DA7C8-5F7F-4878-BA2F-31E71B0E4ABC}"/>
              </a:ext>
            </a:extLst>
          </p:cNvPr>
          <p:cNvSpPr txBox="1"/>
          <p:nvPr/>
        </p:nvSpPr>
        <p:spPr>
          <a:xfrm>
            <a:off x="7075500" y="2533194"/>
            <a:ext cx="2939358" cy="707886"/>
          </a:xfrm>
          <a:prstGeom prst="rect">
            <a:avLst/>
          </a:prstGeom>
          <a:solidFill>
            <a:srgbClr val="FEA139"/>
          </a:solidFill>
        </p:spPr>
        <p:txBody>
          <a:bodyPr wrap="square" rtlCol="0">
            <a:spAutoFit/>
          </a:bodyPr>
          <a:lstStyle/>
          <a:p>
            <a:r>
              <a:rPr lang="en-US" sz="4000" dirty="0">
                <a:solidFill>
                  <a:srgbClr val="014B3F"/>
                </a:solidFill>
                <a:latin typeface="Arial Black" panose="020B0A04020102020204" pitchFamily="34" charset="0"/>
              </a:rPr>
              <a:t>Thank</a:t>
            </a:r>
            <a:r>
              <a:rPr lang="en-ID" sz="4000" dirty="0">
                <a:solidFill>
                  <a:srgbClr val="014B3F"/>
                </a:solidFill>
                <a:latin typeface="Arial Black" panose="020B0A04020102020204" pitchFamily="34" charset="0"/>
              </a:rPr>
              <a:t>you</a:t>
            </a:r>
            <a:endParaRPr lang="en-US" sz="4000" dirty="0">
              <a:solidFill>
                <a:srgbClr val="014B3F"/>
              </a:solidFill>
              <a:latin typeface="Arial Black" panose="020B0A04020102020204" pitchFamily="34" charset="0"/>
            </a:endParaRPr>
          </a:p>
        </p:txBody>
      </p:sp>
      <p:sp>
        <p:nvSpPr>
          <p:cNvPr id="27" name="TextBox 26">
            <a:extLst>
              <a:ext uri="{FF2B5EF4-FFF2-40B4-BE49-F238E27FC236}">
                <a16:creationId xmlns:a16="http://schemas.microsoft.com/office/drawing/2014/main" xmlns="" id="{F21BC472-238A-4DAA-8FA2-DEF31BBDB6D9}"/>
              </a:ext>
            </a:extLst>
          </p:cNvPr>
          <p:cNvSpPr txBox="1"/>
          <p:nvPr/>
        </p:nvSpPr>
        <p:spPr>
          <a:xfrm>
            <a:off x="7075500" y="3238699"/>
            <a:ext cx="4231129" cy="707886"/>
          </a:xfrm>
          <a:prstGeom prst="rect">
            <a:avLst/>
          </a:prstGeom>
          <a:solidFill>
            <a:srgbClr val="014B3F"/>
          </a:solidFill>
        </p:spPr>
        <p:txBody>
          <a:bodyPr wrap="square" rtlCol="0">
            <a:spAutoFit/>
          </a:bodyPr>
          <a:lstStyle/>
          <a:p>
            <a:r>
              <a:rPr lang="en-US" sz="4000" dirty="0">
                <a:solidFill>
                  <a:srgbClr val="FEA139"/>
                </a:solidFill>
                <a:latin typeface="Arial Black" panose="020B0A04020102020204" pitchFamily="34" charset="0"/>
              </a:rPr>
              <a:t>Any Question?</a:t>
            </a:r>
          </a:p>
        </p:txBody>
      </p:sp>
    </p:spTree>
    <p:extLst>
      <p:ext uri="{BB962C8B-B14F-4D97-AF65-F5344CB8AC3E}">
        <p14:creationId xmlns:p14="http://schemas.microsoft.com/office/powerpoint/2010/main" val="985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fltVal val="0"/>
                                          </p:val>
                                        </p:tav>
                                        <p:tav tm="100000">
                                          <p:val>
                                            <p:strVal val="#ppt_h"/>
                                          </p:val>
                                        </p:tav>
                                      </p:tavLst>
                                    </p:anim>
                                    <p:animEffect transition="in" filter="fade">
                                      <p:cBhvr>
                                        <p:cTn id="54" dur="500"/>
                                        <p:tgtEl>
                                          <p:spTgt spid="2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3" grpId="0" animBg="1"/>
      <p:bldP spid="24"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AD720865-AAC2-4764-861A-F34592A32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pic>
        <p:nvPicPr>
          <p:cNvPr id="42" name="Picture 41">
            <a:extLst>
              <a:ext uri="{FF2B5EF4-FFF2-40B4-BE49-F238E27FC236}">
                <a16:creationId xmlns:a16="http://schemas.microsoft.com/office/drawing/2014/main" xmlns="" id="{3E8676DC-2DB3-40EA-8A27-2412B02A6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62019">
            <a:off x="9394131" y="3530854"/>
            <a:ext cx="4543010" cy="4543010"/>
          </a:xfrm>
          <a:prstGeom prst="rect">
            <a:avLst/>
          </a:prstGeom>
        </p:spPr>
      </p:pic>
      <p:sp>
        <p:nvSpPr>
          <p:cNvPr id="5" name="Rectangle: Rounded Corners 4">
            <a:extLst>
              <a:ext uri="{FF2B5EF4-FFF2-40B4-BE49-F238E27FC236}">
                <a16:creationId xmlns:a16="http://schemas.microsoft.com/office/drawing/2014/main" xmlns="" id="{57E0CDFC-A836-4AB1-9824-56BE17ABEBF7}"/>
              </a:ext>
            </a:extLst>
          </p:cNvPr>
          <p:cNvSpPr/>
          <p:nvPr/>
        </p:nvSpPr>
        <p:spPr>
          <a:xfrm>
            <a:off x="-206062" y="2228045"/>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xmlns="" id="{5AE2490C-8E81-4993-A96A-84BD543A352D}"/>
              </a:ext>
            </a:extLst>
          </p:cNvPr>
          <p:cNvSpPr/>
          <p:nvPr/>
        </p:nvSpPr>
        <p:spPr>
          <a:xfrm>
            <a:off x="-206062" y="-5867399"/>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sp>
        <p:nvSpPr>
          <p:cNvPr id="21" name="Rectangle: Rounded Corners 20">
            <a:hlinkClick r:id="rId4" action="ppaction://hlinksldjump"/>
            <a:extLst>
              <a:ext uri="{FF2B5EF4-FFF2-40B4-BE49-F238E27FC236}">
                <a16:creationId xmlns:a16="http://schemas.microsoft.com/office/drawing/2014/main" xmlns="" id="{4269D757-7CF7-44B3-A6C7-B2144D41E963}"/>
              </a:ext>
            </a:extLst>
          </p:cNvPr>
          <p:cNvSpPr/>
          <p:nvPr/>
        </p:nvSpPr>
        <p:spPr>
          <a:xfrm>
            <a:off x="1210615"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b="1" dirty="0"/>
              <a:t>Computer Vision</a:t>
            </a:r>
          </a:p>
        </p:txBody>
      </p:sp>
      <p:sp>
        <p:nvSpPr>
          <p:cNvPr id="22" name="Rectangle: Rounded Corners 21">
            <a:hlinkClick r:id="rId5" action="ppaction://hlinksldjump"/>
            <a:extLst>
              <a:ext uri="{FF2B5EF4-FFF2-40B4-BE49-F238E27FC236}">
                <a16:creationId xmlns:a16="http://schemas.microsoft.com/office/drawing/2014/main" xmlns="" id="{8BF0D4F8-B5E4-421C-8CB5-B7C7C424356D}"/>
              </a:ext>
            </a:extLst>
          </p:cNvPr>
          <p:cNvSpPr/>
          <p:nvPr/>
        </p:nvSpPr>
        <p:spPr>
          <a:xfrm>
            <a:off x="2818328"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b="1" dirty="0"/>
              <a:t>OPEN-CV</a:t>
            </a:r>
          </a:p>
        </p:txBody>
      </p:sp>
      <p:sp>
        <p:nvSpPr>
          <p:cNvPr id="23" name="Rectangle: Rounded Corners 22">
            <a:hlinkClick r:id="rId6" action="ppaction://hlinksldjump"/>
            <a:extLst>
              <a:ext uri="{FF2B5EF4-FFF2-40B4-BE49-F238E27FC236}">
                <a16:creationId xmlns:a16="http://schemas.microsoft.com/office/drawing/2014/main" xmlns="" id="{1B9032C8-2109-48D3-BF6C-8916102BFF01}"/>
              </a:ext>
            </a:extLst>
          </p:cNvPr>
          <p:cNvSpPr/>
          <p:nvPr/>
        </p:nvSpPr>
        <p:spPr>
          <a:xfrm>
            <a:off x="4426041"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CNN</a:t>
            </a:r>
          </a:p>
        </p:txBody>
      </p:sp>
      <p:sp>
        <p:nvSpPr>
          <p:cNvPr id="24" name="Rectangle: Rounded Corners 23">
            <a:hlinkClick r:id="rId7" action="ppaction://hlinksldjump"/>
            <a:extLst>
              <a:ext uri="{FF2B5EF4-FFF2-40B4-BE49-F238E27FC236}">
                <a16:creationId xmlns:a16="http://schemas.microsoft.com/office/drawing/2014/main" xmlns="" id="{6100E423-0E5A-4E50-AB21-42A1C52D24C6}"/>
              </a:ext>
            </a:extLst>
          </p:cNvPr>
          <p:cNvSpPr/>
          <p:nvPr/>
        </p:nvSpPr>
        <p:spPr>
          <a:xfrm>
            <a:off x="6033754"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Deep</a:t>
            </a:r>
          </a:p>
          <a:p>
            <a:pPr algn="ctr"/>
            <a:r>
              <a:rPr lang="en-US" sz="1600" b="1" dirty="0"/>
              <a:t>Learning</a:t>
            </a:r>
          </a:p>
        </p:txBody>
      </p:sp>
      <p:sp>
        <p:nvSpPr>
          <p:cNvPr id="26" name="TextBox 25">
            <a:hlinkClick r:id="rId8" action="ppaction://hlinksldjump"/>
            <a:extLst>
              <a:ext uri="{FF2B5EF4-FFF2-40B4-BE49-F238E27FC236}">
                <a16:creationId xmlns:a16="http://schemas.microsoft.com/office/drawing/2014/main" xmlns="" id="{61687E3C-7298-4354-A4C8-B397DD6B87AF}"/>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27" name="TextBox 26">
            <a:hlinkClick r:id="rId9" action="ppaction://hlinksldjump"/>
            <a:extLst>
              <a:ext uri="{FF2B5EF4-FFF2-40B4-BE49-F238E27FC236}">
                <a16:creationId xmlns:a16="http://schemas.microsoft.com/office/drawing/2014/main" xmlns="" id="{3D698C1F-EE09-4436-A698-92FDD8550EA3}"/>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28" name="TextBox 27">
            <a:hlinkClick r:id="rId10" action="ppaction://hlinksldjump"/>
            <a:extLst>
              <a:ext uri="{FF2B5EF4-FFF2-40B4-BE49-F238E27FC236}">
                <a16:creationId xmlns:a16="http://schemas.microsoft.com/office/drawing/2014/main" xmlns="" id="{82FD9B48-0198-442D-B9CE-479B4CC38CF6}"/>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29" name="TextBox 28">
            <a:hlinkClick r:id="rId11" action="ppaction://hlinksldjump"/>
            <a:extLst>
              <a:ext uri="{FF2B5EF4-FFF2-40B4-BE49-F238E27FC236}">
                <a16:creationId xmlns:a16="http://schemas.microsoft.com/office/drawing/2014/main" xmlns="" id="{B3447DB9-0BAA-4A5C-8BF5-E970EF92AA08}"/>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32" name="Picture 31">
            <a:hlinkClick r:id="rId12" action="ppaction://hlinksldjump"/>
            <a:extLst>
              <a:ext uri="{FF2B5EF4-FFF2-40B4-BE49-F238E27FC236}">
                <a16:creationId xmlns:a16="http://schemas.microsoft.com/office/drawing/2014/main" xmlns="" id="{7EE230F1-20C7-43BB-AED0-298CA220C77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37" name="Picture 36">
            <a:hlinkClick r:id="rId14" action="ppaction://hlinksldjump"/>
            <a:extLst>
              <a:ext uri="{FF2B5EF4-FFF2-40B4-BE49-F238E27FC236}">
                <a16:creationId xmlns:a16="http://schemas.microsoft.com/office/drawing/2014/main" xmlns="" id="{FFEB3853-77C1-4872-8118-B3823F852E5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13" name="TextBox 12">
            <a:hlinkClick r:id="rId4" action="ppaction://hlinksldjump"/>
            <a:extLst>
              <a:ext uri="{FF2B5EF4-FFF2-40B4-BE49-F238E27FC236}">
                <a16:creationId xmlns:a16="http://schemas.microsoft.com/office/drawing/2014/main" xmlns="" id="{33627596-B6DB-484A-B235-3B7238665C97}"/>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Page1</a:t>
            </a:r>
            <a:endParaRPr lang="en-ID" dirty="0">
              <a:solidFill>
                <a:srgbClr val="014B3F"/>
              </a:solidFill>
              <a:latin typeface="Arial Black" panose="020B0A04020102020204" pitchFamily="34" charset="0"/>
            </a:endParaRPr>
          </a:p>
        </p:txBody>
      </p:sp>
      <p:sp>
        <p:nvSpPr>
          <p:cNvPr id="38" name="Rectangle: Rounded Corners 37">
            <a:extLst>
              <a:ext uri="{FF2B5EF4-FFF2-40B4-BE49-F238E27FC236}">
                <a16:creationId xmlns:a16="http://schemas.microsoft.com/office/drawing/2014/main" xmlns="" id="{F339FBB9-40BE-4D0E-8BBD-4540A8085E26}"/>
              </a:ext>
            </a:extLst>
          </p:cNvPr>
          <p:cNvSpPr/>
          <p:nvPr/>
        </p:nvSpPr>
        <p:spPr>
          <a:xfrm>
            <a:off x="1493949" y="1641950"/>
            <a:ext cx="9440214" cy="4874507"/>
          </a:xfrm>
          <a:prstGeom prst="roundRect">
            <a:avLst>
              <a:gd name="adj" fmla="val 8985"/>
            </a:avLst>
          </a:prstGeom>
          <a:solidFill>
            <a:srgbClr val="FEA13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47" name="Group 46">
            <a:extLst>
              <a:ext uri="{FF2B5EF4-FFF2-40B4-BE49-F238E27FC236}">
                <a16:creationId xmlns:a16="http://schemas.microsoft.com/office/drawing/2014/main" xmlns="" id="{EB06480E-86EF-4D5B-99B5-E0476CC0C427}"/>
              </a:ext>
            </a:extLst>
          </p:cNvPr>
          <p:cNvGrpSpPr/>
          <p:nvPr/>
        </p:nvGrpSpPr>
        <p:grpSpPr>
          <a:xfrm>
            <a:off x="4627949" y="1113918"/>
            <a:ext cx="2987897" cy="868715"/>
            <a:chOff x="1944711" y="1113918"/>
            <a:chExt cx="2987897" cy="868715"/>
          </a:xfrm>
        </p:grpSpPr>
        <p:sp>
          <p:nvSpPr>
            <p:cNvPr id="45" name="Rectangle: Rounded Corners 44">
              <a:extLst>
                <a:ext uri="{FF2B5EF4-FFF2-40B4-BE49-F238E27FC236}">
                  <a16:creationId xmlns:a16="http://schemas.microsoft.com/office/drawing/2014/main" xmlns="" id="{E424CEA0-C74E-4762-AAF8-BFD88736EBA4}"/>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Rectangle: Rounded Corners 43">
              <a:extLst>
                <a:ext uri="{FF2B5EF4-FFF2-40B4-BE49-F238E27FC236}">
                  <a16:creationId xmlns:a16="http://schemas.microsoft.com/office/drawing/2014/main" xmlns="" id="{71ACEA47-710A-4184-81A8-5CB3450C4766}"/>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014B3F"/>
                  </a:solidFill>
                  <a:latin typeface="Arial Black" panose="020B0A04020102020204" pitchFamily="34" charset="0"/>
                </a:rPr>
                <a:t>  Computer Vision</a:t>
              </a:r>
              <a:endParaRPr lang="en-ID" sz="2000" dirty="0">
                <a:solidFill>
                  <a:srgbClr val="014B3F"/>
                </a:solidFill>
                <a:latin typeface="Arial Black" panose="020B0A04020102020204" pitchFamily="34" charset="0"/>
              </a:endParaRPr>
            </a:p>
          </p:txBody>
        </p:sp>
        <p:sp>
          <p:nvSpPr>
            <p:cNvPr id="46" name="Multiplication Sign 45">
              <a:extLst>
                <a:ext uri="{FF2B5EF4-FFF2-40B4-BE49-F238E27FC236}">
                  <a16:creationId xmlns:a16="http://schemas.microsoft.com/office/drawing/2014/main" xmlns="" id="{35D5037E-CAD0-4E5D-BE1E-51E5A895EE55}"/>
                </a:ext>
              </a:extLst>
            </p:cNvPr>
            <p:cNvSpPr/>
            <p:nvPr/>
          </p:nvSpPr>
          <p:spPr>
            <a:xfrm>
              <a:off x="4518985" y="113252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1" name="TextBox 30">
            <a:extLst>
              <a:ext uri="{FF2B5EF4-FFF2-40B4-BE49-F238E27FC236}">
                <a16:creationId xmlns:a16="http://schemas.microsoft.com/office/drawing/2014/main" xmlns="" id="{010E110C-8900-4F5F-AAA4-255C9C8B2C0F}"/>
              </a:ext>
            </a:extLst>
          </p:cNvPr>
          <p:cNvSpPr txBox="1"/>
          <p:nvPr/>
        </p:nvSpPr>
        <p:spPr>
          <a:xfrm>
            <a:off x="6441478" y="2336696"/>
            <a:ext cx="3821457" cy="3477875"/>
          </a:xfrm>
          <a:prstGeom prst="rect">
            <a:avLst/>
          </a:prstGeom>
          <a:noFill/>
        </p:spPr>
        <p:txBody>
          <a:bodyPr wrap="square" rtlCol="0">
            <a:spAutoFit/>
          </a:bodyPr>
          <a:lstStyle/>
          <a:p>
            <a:r>
              <a:rPr lang="en-IN" sz="2000" b="1" dirty="0">
                <a:solidFill>
                  <a:schemeClr val="bg1">
                    <a:lumMod val="95000"/>
                  </a:schemeClr>
                </a:solidFill>
              </a:rPr>
              <a:t>Computer Vision</a:t>
            </a:r>
            <a:r>
              <a:rPr lang="en-IN" sz="2000" dirty="0">
                <a:solidFill>
                  <a:schemeClr val="bg1">
                    <a:lumMod val="95000"/>
                  </a:schemeClr>
                </a:solidFill>
              </a:rPr>
              <a:t> is the field of study that enables computers to see and identify digital images and videos as a human would. The challenges it faces largely follow from the limited understanding of biological vision. </a:t>
            </a:r>
          </a:p>
          <a:p>
            <a:r>
              <a:rPr lang="en-IN" sz="2000" dirty="0">
                <a:solidFill>
                  <a:schemeClr val="bg1">
                    <a:lumMod val="95000"/>
                  </a:schemeClr>
                </a:solidFill>
              </a:rPr>
              <a:t>The process often includes practices like object recognition, video tracking, motion estimation, and image restoration.</a:t>
            </a:r>
            <a:endParaRPr lang="en-ID" sz="2000" b="1" dirty="0">
              <a:solidFill>
                <a:schemeClr val="bg1">
                  <a:lumMod val="95000"/>
                </a:schemeClr>
              </a:solidFill>
            </a:endParaRPr>
          </a:p>
        </p:txBody>
      </p:sp>
      <p:pic>
        <p:nvPicPr>
          <p:cNvPr id="3" name="Picture 2">
            <a:extLst>
              <a:ext uri="{FF2B5EF4-FFF2-40B4-BE49-F238E27FC236}">
                <a16:creationId xmlns:a16="http://schemas.microsoft.com/office/drawing/2014/main" xmlns="" id="{0F743A42-E14A-400A-ADB9-8D53E44D7DBF}"/>
              </a:ext>
            </a:extLst>
          </p:cNvPr>
          <p:cNvPicPr>
            <a:picLocks noChangeAspect="1"/>
          </p:cNvPicPr>
          <p:nvPr/>
        </p:nvPicPr>
        <p:blipFill rotWithShape="1">
          <a:blip r:embed="rId16">
            <a:extLst>
              <a:ext uri="{28A0092B-C50C-407E-A947-70E740481C1C}">
                <a14:useLocalDpi xmlns:a14="http://schemas.microsoft.com/office/drawing/2010/main" val="0"/>
              </a:ext>
            </a:extLst>
          </a:blip>
          <a:srcRect l="15995" t="18136" r="11329" b="33221"/>
          <a:stretch/>
        </p:blipFill>
        <p:spPr>
          <a:xfrm>
            <a:off x="1929065" y="2510665"/>
            <a:ext cx="4445977" cy="2975736"/>
          </a:xfrm>
          <a:prstGeom prst="rect">
            <a:avLst/>
          </a:prstGeom>
        </p:spPr>
      </p:pic>
    </p:spTree>
    <p:extLst>
      <p:ext uri="{BB962C8B-B14F-4D97-AF65-F5344CB8AC3E}">
        <p14:creationId xmlns:p14="http://schemas.microsoft.com/office/powerpoint/2010/main" val="19210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2" presetClass="entr" presetSubtype="6"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1+#ppt_w/2"/>
                                          </p:val>
                                        </p:tav>
                                        <p:tav tm="100000">
                                          <p:val>
                                            <p:strVal val="#ppt_x"/>
                                          </p:val>
                                        </p:tav>
                                      </p:tavLst>
                                    </p:anim>
                                    <p:anim calcmode="lin" valueType="num">
                                      <p:cBhvr additive="base">
                                        <p:cTn id="1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xmlns="" id="{6D6AF198-144B-4BEB-A97C-F17D8ED09FF6}"/>
              </a:ext>
            </a:extLst>
          </p:cNvPr>
          <p:cNvPicPr>
            <a:picLocks noChangeAspect="1"/>
          </p:cNvPicPr>
          <p:nvPr/>
        </p:nvPicPr>
        <p:blipFill rotWithShape="1">
          <a:blip r:embed="rId2">
            <a:extLst>
              <a:ext uri="{28A0092B-C50C-407E-A947-70E740481C1C}">
                <a14:useLocalDpi xmlns:a14="http://schemas.microsoft.com/office/drawing/2010/main" val="0"/>
              </a:ext>
            </a:extLst>
          </a:blip>
          <a:srcRect l="4112" t="25581" b="16617"/>
          <a:stretch/>
        </p:blipFill>
        <p:spPr>
          <a:xfrm rot="926876" flipH="1">
            <a:off x="8781383" y="3720818"/>
            <a:ext cx="6576003" cy="3964115"/>
          </a:xfrm>
          <a:prstGeom prst="rect">
            <a:avLst/>
          </a:prstGeom>
        </p:spPr>
      </p:pic>
      <p:pic>
        <p:nvPicPr>
          <p:cNvPr id="61" name="Picture 60">
            <a:extLst>
              <a:ext uri="{FF2B5EF4-FFF2-40B4-BE49-F238E27FC236}">
                <a16:creationId xmlns:a16="http://schemas.microsoft.com/office/drawing/2014/main" xmlns="" id="{BD9F7BDB-8541-4D7B-9B0F-753BED119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sp>
        <p:nvSpPr>
          <p:cNvPr id="5" name="Rectangle: Rounded Corners 4">
            <a:extLst>
              <a:ext uri="{FF2B5EF4-FFF2-40B4-BE49-F238E27FC236}">
                <a16:creationId xmlns:a16="http://schemas.microsoft.com/office/drawing/2014/main" xmlns="" id="{57E0CDFC-A836-4AB1-9824-56BE17ABEBF7}"/>
              </a:ext>
            </a:extLst>
          </p:cNvPr>
          <p:cNvSpPr/>
          <p:nvPr/>
        </p:nvSpPr>
        <p:spPr>
          <a:xfrm>
            <a:off x="-206062" y="2228045"/>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xmlns="" id="{5AE2490C-8E81-4993-A96A-84BD543A352D}"/>
              </a:ext>
            </a:extLst>
          </p:cNvPr>
          <p:cNvSpPr/>
          <p:nvPr/>
        </p:nvSpPr>
        <p:spPr>
          <a:xfrm>
            <a:off x="-206062" y="-5867399"/>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sp>
        <p:nvSpPr>
          <p:cNvPr id="38" name="Rectangle: Rounded Corners 37">
            <a:extLst>
              <a:ext uri="{FF2B5EF4-FFF2-40B4-BE49-F238E27FC236}">
                <a16:creationId xmlns:a16="http://schemas.microsoft.com/office/drawing/2014/main" xmlns="" id="{F339FBB9-40BE-4D0E-8BBD-4540A8085E26}"/>
              </a:ext>
            </a:extLst>
          </p:cNvPr>
          <p:cNvSpPr/>
          <p:nvPr/>
        </p:nvSpPr>
        <p:spPr>
          <a:xfrm>
            <a:off x="1493949" y="1641950"/>
            <a:ext cx="9440214" cy="4874507"/>
          </a:xfrm>
          <a:prstGeom prst="roundRect">
            <a:avLst>
              <a:gd name="adj" fmla="val 8985"/>
            </a:avLst>
          </a:prstGeom>
          <a:solidFill>
            <a:srgbClr val="FEA13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grpSp>
        <p:nvGrpSpPr>
          <p:cNvPr id="68" name="Group 67">
            <a:extLst>
              <a:ext uri="{FF2B5EF4-FFF2-40B4-BE49-F238E27FC236}">
                <a16:creationId xmlns:a16="http://schemas.microsoft.com/office/drawing/2014/main" xmlns="" id="{DDBBD197-1A45-460D-A109-32DC65906B13}"/>
              </a:ext>
            </a:extLst>
          </p:cNvPr>
          <p:cNvGrpSpPr/>
          <p:nvPr/>
        </p:nvGrpSpPr>
        <p:grpSpPr>
          <a:xfrm>
            <a:off x="1944711" y="1113918"/>
            <a:ext cx="2987897" cy="868715"/>
            <a:chOff x="1944711" y="1113918"/>
            <a:chExt cx="2987897" cy="868715"/>
          </a:xfrm>
        </p:grpSpPr>
        <p:sp>
          <p:nvSpPr>
            <p:cNvPr id="45" name="Rectangle: Rounded Corners 44">
              <a:extLst>
                <a:ext uri="{FF2B5EF4-FFF2-40B4-BE49-F238E27FC236}">
                  <a16:creationId xmlns:a16="http://schemas.microsoft.com/office/drawing/2014/main" xmlns="" id="{E424CEA0-C74E-4762-AAF8-BFD88736EBA4}"/>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Rectangle: Rounded Corners 43">
              <a:extLst>
                <a:ext uri="{FF2B5EF4-FFF2-40B4-BE49-F238E27FC236}">
                  <a16:creationId xmlns:a16="http://schemas.microsoft.com/office/drawing/2014/main" xmlns="" id="{71ACEA47-710A-4184-81A8-5CB3450C4766}"/>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OPEN-CV</a:t>
              </a:r>
              <a:endParaRPr lang="en-ID" sz="2000" dirty="0">
                <a:solidFill>
                  <a:srgbClr val="014B3F"/>
                </a:solidFill>
                <a:latin typeface="Arial Black" panose="020B0A04020102020204" pitchFamily="34" charset="0"/>
              </a:endParaRPr>
            </a:p>
          </p:txBody>
        </p:sp>
        <p:sp>
          <p:nvSpPr>
            <p:cNvPr id="46" name="Multiplication Sign 45">
              <a:extLst>
                <a:ext uri="{FF2B5EF4-FFF2-40B4-BE49-F238E27FC236}">
                  <a16:creationId xmlns:a16="http://schemas.microsoft.com/office/drawing/2014/main" xmlns="" id="{35D5037E-CAD0-4E5D-BE1E-51E5A895EE55}"/>
                </a:ext>
              </a:extLst>
            </p:cNvPr>
            <p:cNvSpPr/>
            <p:nvPr/>
          </p:nvSpPr>
          <p:spPr>
            <a:xfrm>
              <a:off x="4518985" y="113252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3" name="Picture 2">
            <a:extLst>
              <a:ext uri="{FF2B5EF4-FFF2-40B4-BE49-F238E27FC236}">
                <a16:creationId xmlns:a16="http://schemas.microsoft.com/office/drawing/2014/main" xmlns="" id="{0F6764FD-09C8-4F30-9C71-A7EC0E3ACA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065" t="10570" r="15526" b="4680"/>
          <a:stretch/>
        </p:blipFill>
        <p:spPr>
          <a:xfrm>
            <a:off x="5373435" y="3154294"/>
            <a:ext cx="2012101" cy="2647533"/>
          </a:xfrm>
          <a:prstGeom prst="rect">
            <a:avLst/>
          </a:prstGeom>
        </p:spPr>
      </p:pic>
      <p:grpSp>
        <p:nvGrpSpPr>
          <p:cNvPr id="15" name="Group 14">
            <a:extLst>
              <a:ext uri="{FF2B5EF4-FFF2-40B4-BE49-F238E27FC236}">
                <a16:creationId xmlns:a16="http://schemas.microsoft.com/office/drawing/2014/main" xmlns="" id="{D83E5E8B-CD11-49D8-A699-1F3DBE4E2864}"/>
              </a:ext>
            </a:extLst>
          </p:cNvPr>
          <p:cNvGrpSpPr/>
          <p:nvPr/>
        </p:nvGrpSpPr>
        <p:grpSpPr>
          <a:xfrm>
            <a:off x="6722344" y="2807332"/>
            <a:ext cx="938622" cy="508821"/>
            <a:chOff x="3346466" y="2587729"/>
            <a:chExt cx="938622" cy="508821"/>
          </a:xfrm>
        </p:grpSpPr>
        <p:cxnSp>
          <p:nvCxnSpPr>
            <p:cNvPr id="7" name="Straight Connector 6">
              <a:extLst>
                <a:ext uri="{FF2B5EF4-FFF2-40B4-BE49-F238E27FC236}">
                  <a16:creationId xmlns:a16="http://schemas.microsoft.com/office/drawing/2014/main" xmlns="" id="{6BCA86F3-F1BA-49B9-B1F2-0E3BB0C514B2}"/>
                </a:ext>
              </a:extLst>
            </p:cNvPr>
            <p:cNvCxnSpPr>
              <a:cxnSpLocks/>
            </p:cNvCxnSpPr>
            <p:nvPr/>
          </p:nvCxnSpPr>
          <p:spPr>
            <a:xfrm flipV="1">
              <a:off x="3346466" y="2587729"/>
              <a:ext cx="684620" cy="508821"/>
            </a:xfrm>
            <a:prstGeom prst="line">
              <a:avLst/>
            </a:prstGeom>
            <a:ln w="28575">
              <a:solidFill>
                <a:srgbClr val="014B3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1D95BF86-F455-41EE-A899-9C569401DEA9}"/>
                </a:ext>
              </a:extLst>
            </p:cNvPr>
            <p:cNvCxnSpPr>
              <a:cxnSpLocks/>
            </p:cNvCxnSpPr>
            <p:nvPr/>
          </p:nvCxnSpPr>
          <p:spPr>
            <a:xfrm flipV="1">
              <a:off x="4020328" y="2587729"/>
              <a:ext cx="264760" cy="3378"/>
            </a:xfrm>
            <a:prstGeom prst="line">
              <a:avLst/>
            </a:prstGeom>
            <a:ln w="28575">
              <a:solidFill>
                <a:srgbClr val="014B3F"/>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xmlns="" id="{0744B238-FF88-477D-AE47-811E6405D1DE}"/>
              </a:ext>
            </a:extLst>
          </p:cNvPr>
          <p:cNvSpPr txBox="1"/>
          <p:nvPr/>
        </p:nvSpPr>
        <p:spPr>
          <a:xfrm>
            <a:off x="7747076" y="2232317"/>
            <a:ext cx="2742515" cy="1477328"/>
          </a:xfrm>
          <a:prstGeom prst="rect">
            <a:avLst/>
          </a:prstGeom>
          <a:solidFill>
            <a:srgbClr val="014B3F"/>
          </a:solidFill>
          <a:ln>
            <a:noFill/>
          </a:ln>
        </p:spPr>
        <p:txBody>
          <a:bodyPr wrap="square" rtlCol="0">
            <a:spAutoFit/>
          </a:bodyPr>
          <a:lstStyle/>
          <a:p>
            <a:r>
              <a:rPr lang="en-IN" dirty="0">
                <a:solidFill>
                  <a:schemeClr val="bg1">
                    <a:lumMod val="95000"/>
                  </a:schemeClr>
                </a:solidFill>
              </a:rPr>
              <a:t>This library is capable of processing real-time image and video while also boasting analytical capabilities. </a:t>
            </a:r>
            <a:endParaRPr lang="en-ID" sz="1600" b="1" dirty="0">
              <a:solidFill>
                <a:schemeClr val="bg1">
                  <a:lumMod val="95000"/>
                </a:schemeClr>
              </a:solidFill>
            </a:endParaRPr>
          </a:p>
        </p:txBody>
      </p:sp>
      <p:grpSp>
        <p:nvGrpSpPr>
          <p:cNvPr id="39" name="Group 38">
            <a:extLst>
              <a:ext uri="{FF2B5EF4-FFF2-40B4-BE49-F238E27FC236}">
                <a16:creationId xmlns:a16="http://schemas.microsoft.com/office/drawing/2014/main" xmlns="" id="{7CC6753A-5F8A-4B54-8FC5-5AD0E9175240}"/>
              </a:ext>
            </a:extLst>
          </p:cNvPr>
          <p:cNvGrpSpPr/>
          <p:nvPr/>
        </p:nvGrpSpPr>
        <p:grpSpPr>
          <a:xfrm>
            <a:off x="6948304" y="4306209"/>
            <a:ext cx="816322" cy="190884"/>
            <a:chOff x="3356833" y="2757346"/>
            <a:chExt cx="816322" cy="190884"/>
          </a:xfrm>
        </p:grpSpPr>
        <p:cxnSp>
          <p:nvCxnSpPr>
            <p:cNvPr id="41" name="Straight Connector 40">
              <a:extLst>
                <a:ext uri="{FF2B5EF4-FFF2-40B4-BE49-F238E27FC236}">
                  <a16:creationId xmlns:a16="http://schemas.microsoft.com/office/drawing/2014/main" xmlns="" id="{66E3D8D0-2621-4928-9C90-72FC93999413}"/>
                </a:ext>
              </a:extLst>
            </p:cNvPr>
            <p:cNvCxnSpPr>
              <a:cxnSpLocks/>
            </p:cNvCxnSpPr>
            <p:nvPr/>
          </p:nvCxnSpPr>
          <p:spPr>
            <a:xfrm flipV="1">
              <a:off x="3356833" y="2757346"/>
              <a:ext cx="642369" cy="27676"/>
            </a:xfrm>
            <a:prstGeom prst="line">
              <a:avLst/>
            </a:prstGeom>
            <a:ln w="28575">
              <a:solidFill>
                <a:srgbClr val="014B3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51D3A425-4155-48D8-ABA4-E697A0BECCF6}"/>
                </a:ext>
              </a:extLst>
            </p:cNvPr>
            <p:cNvCxnSpPr>
              <a:cxnSpLocks/>
            </p:cNvCxnSpPr>
            <p:nvPr/>
          </p:nvCxnSpPr>
          <p:spPr>
            <a:xfrm>
              <a:off x="3988835" y="2761612"/>
              <a:ext cx="184320" cy="186618"/>
            </a:xfrm>
            <a:prstGeom prst="line">
              <a:avLst/>
            </a:prstGeom>
            <a:ln w="28575">
              <a:solidFill>
                <a:srgbClr val="014B3F"/>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xmlns="" id="{5B53F007-C429-4465-915C-3CCD4CB5DDBB}"/>
              </a:ext>
            </a:extLst>
          </p:cNvPr>
          <p:cNvGrpSpPr/>
          <p:nvPr/>
        </p:nvGrpSpPr>
        <p:grpSpPr>
          <a:xfrm flipH="1">
            <a:off x="4578140" y="2823767"/>
            <a:ext cx="938622" cy="508821"/>
            <a:chOff x="3346466" y="2587729"/>
            <a:chExt cx="938622" cy="508821"/>
          </a:xfrm>
        </p:grpSpPr>
        <p:cxnSp>
          <p:nvCxnSpPr>
            <p:cNvPr id="50" name="Straight Connector 49">
              <a:extLst>
                <a:ext uri="{FF2B5EF4-FFF2-40B4-BE49-F238E27FC236}">
                  <a16:creationId xmlns:a16="http://schemas.microsoft.com/office/drawing/2014/main" xmlns="" id="{AF052B18-F1DB-4DCE-82F1-AC7A31330633}"/>
                </a:ext>
              </a:extLst>
            </p:cNvPr>
            <p:cNvCxnSpPr>
              <a:cxnSpLocks/>
            </p:cNvCxnSpPr>
            <p:nvPr/>
          </p:nvCxnSpPr>
          <p:spPr>
            <a:xfrm flipV="1">
              <a:off x="3346466" y="2587729"/>
              <a:ext cx="684620" cy="508821"/>
            </a:xfrm>
            <a:prstGeom prst="line">
              <a:avLst/>
            </a:prstGeom>
            <a:ln w="28575">
              <a:solidFill>
                <a:srgbClr val="014B3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FD7899E1-41FF-4844-AB9A-9AA359E74F0C}"/>
                </a:ext>
              </a:extLst>
            </p:cNvPr>
            <p:cNvCxnSpPr>
              <a:cxnSpLocks/>
            </p:cNvCxnSpPr>
            <p:nvPr/>
          </p:nvCxnSpPr>
          <p:spPr>
            <a:xfrm flipV="1">
              <a:off x="4020328" y="2587729"/>
              <a:ext cx="264760" cy="3378"/>
            </a:xfrm>
            <a:prstGeom prst="line">
              <a:avLst/>
            </a:prstGeom>
            <a:ln w="28575">
              <a:solidFill>
                <a:srgbClr val="014B3F"/>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xmlns="" id="{102A523D-31AE-4F45-B7E2-5B35E4C65251}"/>
              </a:ext>
            </a:extLst>
          </p:cNvPr>
          <p:cNvSpPr txBox="1"/>
          <p:nvPr/>
        </p:nvSpPr>
        <p:spPr>
          <a:xfrm>
            <a:off x="2075310" y="2236598"/>
            <a:ext cx="2417680" cy="923330"/>
          </a:xfrm>
          <a:prstGeom prst="rect">
            <a:avLst/>
          </a:prstGeom>
          <a:solidFill>
            <a:srgbClr val="014B3F"/>
          </a:solidFill>
          <a:ln>
            <a:noFill/>
          </a:ln>
        </p:spPr>
        <p:txBody>
          <a:bodyPr wrap="square" rtlCol="0">
            <a:spAutoFit/>
          </a:bodyPr>
          <a:lstStyle/>
          <a:p>
            <a:r>
              <a:rPr lang="en-IN" b="1" dirty="0">
                <a:solidFill>
                  <a:schemeClr val="bg1">
                    <a:lumMod val="95000"/>
                  </a:schemeClr>
                </a:solidFill>
              </a:rPr>
              <a:t>OpenCV</a:t>
            </a:r>
            <a:r>
              <a:rPr lang="en-IN" dirty="0">
                <a:solidFill>
                  <a:schemeClr val="bg1">
                    <a:lumMod val="95000"/>
                  </a:schemeClr>
                </a:solidFill>
              </a:rPr>
              <a:t> is short for Open Source Computer Vision.</a:t>
            </a:r>
            <a:endParaRPr lang="en-ID" sz="1600" b="1" dirty="0">
              <a:solidFill>
                <a:schemeClr val="bg1">
                  <a:lumMod val="95000"/>
                </a:schemeClr>
              </a:solidFill>
            </a:endParaRPr>
          </a:p>
        </p:txBody>
      </p:sp>
      <p:grpSp>
        <p:nvGrpSpPr>
          <p:cNvPr id="54" name="Group 53">
            <a:extLst>
              <a:ext uri="{FF2B5EF4-FFF2-40B4-BE49-F238E27FC236}">
                <a16:creationId xmlns:a16="http://schemas.microsoft.com/office/drawing/2014/main" xmlns="" id="{E0B37201-1246-47F1-BD9F-DB551785E5A1}"/>
              </a:ext>
            </a:extLst>
          </p:cNvPr>
          <p:cNvGrpSpPr/>
          <p:nvPr/>
        </p:nvGrpSpPr>
        <p:grpSpPr>
          <a:xfrm flipH="1">
            <a:off x="4472463" y="4280911"/>
            <a:ext cx="816322" cy="190884"/>
            <a:chOff x="3356833" y="2757346"/>
            <a:chExt cx="816322" cy="190884"/>
          </a:xfrm>
        </p:grpSpPr>
        <p:cxnSp>
          <p:nvCxnSpPr>
            <p:cNvPr id="55" name="Straight Connector 54">
              <a:extLst>
                <a:ext uri="{FF2B5EF4-FFF2-40B4-BE49-F238E27FC236}">
                  <a16:creationId xmlns:a16="http://schemas.microsoft.com/office/drawing/2014/main" xmlns="" id="{1D57C53A-EB0B-47D2-BCF2-30B6F968FE91}"/>
                </a:ext>
              </a:extLst>
            </p:cNvPr>
            <p:cNvCxnSpPr>
              <a:cxnSpLocks/>
            </p:cNvCxnSpPr>
            <p:nvPr/>
          </p:nvCxnSpPr>
          <p:spPr>
            <a:xfrm flipV="1">
              <a:off x="3356833" y="2757346"/>
              <a:ext cx="642369" cy="27676"/>
            </a:xfrm>
            <a:prstGeom prst="line">
              <a:avLst/>
            </a:prstGeom>
            <a:ln w="28575">
              <a:solidFill>
                <a:srgbClr val="014B3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62AA7A73-D2C4-4EFC-A81E-7BE9A08E3C2F}"/>
                </a:ext>
              </a:extLst>
            </p:cNvPr>
            <p:cNvCxnSpPr>
              <a:cxnSpLocks/>
            </p:cNvCxnSpPr>
            <p:nvPr/>
          </p:nvCxnSpPr>
          <p:spPr>
            <a:xfrm>
              <a:off x="3988835" y="2761612"/>
              <a:ext cx="184320" cy="186618"/>
            </a:xfrm>
            <a:prstGeom prst="line">
              <a:avLst/>
            </a:prstGeom>
            <a:ln w="28575">
              <a:solidFill>
                <a:srgbClr val="014B3F"/>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xmlns="" id="{3D9CE108-69D1-475C-887B-E561560072C4}"/>
              </a:ext>
            </a:extLst>
          </p:cNvPr>
          <p:cNvSpPr txBox="1"/>
          <p:nvPr/>
        </p:nvSpPr>
        <p:spPr>
          <a:xfrm>
            <a:off x="1732043" y="3393003"/>
            <a:ext cx="2566468" cy="2831544"/>
          </a:xfrm>
          <a:prstGeom prst="rect">
            <a:avLst/>
          </a:prstGeom>
          <a:solidFill>
            <a:srgbClr val="014B3F"/>
          </a:solidFill>
          <a:ln>
            <a:noFill/>
          </a:ln>
        </p:spPr>
        <p:txBody>
          <a:bodyPr wrap="square" rtlCol="0">
            <a:spAutoFit/>
          </a:bodyPr>
          <a:lstStyle/>
          <a:p>
            <a:r>
              <a:rPr lang="en-IN" b="1" dirty="0">
                <a:solidFill>
                  <a:schemeClr val="bg1">
                    <a:lumMod val="95000"/>
                  </a:schemeClr>
                </a:solidFill>
              </a:rPr>
              <a:t>OpenCV Functionality:</a:t>
            </a:r>
          </a:p>
          <a:p>
            <a:pPr marL="285750" indent="-285750">
              <a:buFont typeface="Arial" panose="020B0604020202020204" pitchFamily="34" charset="0"/>
              <a:buChar char="•"/>
            </a:pPr>
            <a:r>
              <a:rPr lang="en-IN" sz="1600" dirty="0">
                <a:solidFill>
                  <a:schemeClr val="bg1">
                    <a:lumMod val="95000"/>
                  </a:schemeClr>
                </a:solidFill>
              </a:rPr>
              <a:t>Image/video I/O, processing, display (core, </a:t>
            </a:r>
            <a:r>
              <a:rPr lang="en-IN" sz="1600" dirty="0" err="1">
                <a:solidFill>
                  <a:schemeClr val="bg1">
                    <a:lumMod val="95000"/>
                  </a:schemeClr>
                </a:solidFill>
              </a:rPr>
              <a:t>imgproc</a:t>
            </a:r>
            <a:r>
              <a:rPr lang="en-IN" sz="1600" dirty="0">
                <a:solidFill>
                  <a:schemeClr val="bg1">
                    <a:lumMod val="95000"/>
                  </a:schemeClr>
                </a:solidFill>
              </a:rPr>
              <a:t>, </a:t>
            </a:r>
            <a:r>
              <a:rPr lang="en-IN" sz="1600" dirty="0" err="1">
                <a:solidFill>
                  <a:schemeClr val="bg1">
                    <a:lumMod val="95000"/>
                  </a:schemeClr>
                </a:solidFill>
              </a:rPr>
              <a:t>highgui</a:t>
            </a:r>
            <a:r>
              <a:rPr lang="en-IN" sz="1600" dirty="0">
                <a:solidFill>
                  <a:schemeClr val="bg1">
                    <a:lumMod val="95000"/>
                  </a:schemeClr>
                </a:solidFill>
              </a:rPr>
              <a:t>)</a:t>
            </a:r>
          </a:p>
          <a:p>
            <a:pPr marL="285750" indent="-285750">
              <a:buFont typeface="Arial" panose="020B0604020202020204" pitchFamily="34" charset="0"/>
              <a:buChar char="•"/>
            </a:pPr>
            <a:r>
              <a:rPr lang="en-IN" sz="1600" dirty="0">
                <a:solidFill>
                  <a:schemeClr val="bg1">
                    <a:lumMod val="95000"/>
                  </a:schemeClr>
                </a:solidFill>
              </a:rPr>
              <a:t>Object/feature detection (</a:t>
            </a:r>
            <a:r>
              <a:rPr lang="en-IN" sz="1600" dirty="0" err="1">
                <a:solidFill>
                  <a:schemeClr val="bg1">
                    <a:lumMod val="95000"/>
                  </a:schemeClr>
                </a:solidFill>
              </a:rPr>
              <a:t>objdetect</a:t>
            </a:r>
            <a:r>
              <a:rPr lang="en-IN" sz="1600" dirty="0">
                <a:solidFill>
                  <a:schemeClr val="bg1">
                    <a:lumMod val="95000"/>
                  </a:schemeClr>
                </a:solidFill>
              </a:rPr>
              <a:t>, features2d, </a:t>
            </a:r>
            <a:r>
              <a:rPr lang="en-IN" sz="1600" dirty="0" err="1">
                <a:solidFill>
                  <a:schemeClr val="bg1">
                    <a:lumMod val="95000"/>
                  </a:schemeClr>
                </a:solidFill>
              </a:rPr>
              <a:t>nonfree</a:t>
            </a:r>
            <a:r>
              <a:rPr lang="en-IN" sz="1600" dirty="0">
                <a:solidFill>
                  <a:schemeClr val="bg1">
                    <a:lumMod val="95000"/>
                  </a:schemeClr>
                </a:solidFill>
              </a:rPr>
              <a:t>)</a:t>
            </a:r>
          </a:p>
          <a:p>
            <a:pPr marL="285750" indent="-285750">
              <a:buFont typeface="Arial" panose="020B0604020202020204" pitchFamily="34" charset="0"/>
              <a:buChar char="•"/>
            </a:pPr>
            <a:r>
              <a:rPr lang="en-IN" sz="1600" dirty="0">
                <a:solidFill>
                  <a:schemeClr val="bg1">
                    <a:lumMod val="95000"/>
                  </a:schemeClr>
                </a:solidFill>
              </a:rPr>
              <a:t>Geometry-based monocular or stereo computer vision (calib3d, stitching, </a:t>
            </a:r>
            <a:r>
              <a:rPr lang="en-IN" sz="1600" dirty="0" err="1">
                <a:solidFill>
                  <a:schemeClr val="bg1">
                    <a:lumMod val="95000"/>
                  </a:schemeClr>
                </a:solidFill>
              </a:rPr>
              <a:t>videostab</a:t>
            </a:r>
            <a:r>
              <a:rPr lang="en-IN" sz="1600" dirty="0">
                <a:solidFill>
                  <a:schemeClr val="bg1">
                    <a:lumMod val="95000"/>
                  </a:schemeClr>
                </a:solidFill>
              </a:rPr>
              <a:t>)</a:t>
            </a:r>
            <a:endParaRPr lang="en-ID" sz="1600" b="1" dirty="0">
              <a:solidFill>
                <a:schemeClr val="bg1">
                  <a:lumMod val="95000"/>
                </a:schemeClr>
              </a:solidFill>
            </a:endParaRPr>
          </a:p>
        </p:txBody>
      </p:sp>
      <p:sp>
        <p:nvSpPr>
          <p:cNvPr id="59" name="TextBox 58">
            <a:extLst>
              <a:ext uri="{FF2B5EF4-FFF2-40B4-BE49-F238E27FC236}">
                <a16:creationId xmlns:a16="http://schemas.microsoft.com/office/drawing/2014/main" xmlns="" id="{55275A72-401E-486E-B38F-45B1E663F624}"/>
              </a:ext>
            </a:extLst>
          </p:cNvPr>
          <p:cNvSpPr txBox="1"/>
          <p:nvPr/>
        </p:nvSpPr>
        <p:spPr>
          <a:xfrm>
            <a:off x="7852852" y="4051856"/>
            <a:ext cx="2394391" cy="2123658"/>
          </a:xfrm>
          <a:prstGeom prst="rect">
            <a:avLst/>
          </a:prstGeom>
          <a:solidFill>
            <a:srgbClr val="014B3F"/>
          </a:solidFill>
          <a:ln>
            <a:noFill/>
          </a:ln>
        </p:spPr>
        <p:txBody>
          <a:bodyPr wrap="square" rtlCol="0">
            <a:spAutoFit/>
          </a:bodyPr>
          <a:lstStyle/>
          <a:p>
            <a:r>
              <a:rPr lang="en-IN" b="1" dirty="0">
                <a:solidFill>
                  <a:schemeClr val="bg1">
                    <a:lumMod val="95000"/>
                  </a:schemeClr>
                </a:solidFill>
              </a:rPr>
              <a:t>Applications of OpenCV:</a:t>
            </a:r>
          </a:p>
          <a:p>
            <a:pPr marL="285750" indent="-285750" fontAlgn="base">
              <a:buFont typeface="Arial" panose="020B0604020202020204" pitchFamily="34" charset="0"/>
              <a:buChar char="•"/>
            </a:pPr>
            <a:r>
              <a:rPr lang="en-IN" sz="1600" dirty="0">
                <a:solidFill>
                  <a:schemeClr val="bg1">
                    <a:lumMod val="95000"/>
                  </a:schemeClr>
                </a:solidFill>
              </a:rPr>
              <a:t>face recognition</a:t>
            </a:r>
          </a:p>
          <a:p>
            <a:pPr marL="285750" indent="-285750" fontAlgn="base">
              <a:buFont typeface="Arial" panose="020B0604020202020204" pitchFamily="34" charset="0"/>
              <a:buChar char="•"/>
            </a:pPr>
            <a:r>
              <a:rPr lang="en-IN" sz="1600" dirty="0">
                <a:solidFill>
                  <a:schemeClr val="bg1">
                    <a:lumMod val="95000"/>
                  </a:schemeClr>
                </a:solidFill>
              </a:rPr>
              <a:t>Automated inspection and surveillance</a:t>
            </a:r>
          </a:p>
          <a:p>
            <a:pPr marL="285750" indent="-285750" fontAlgn="base">
              <a:buFont typeface="Arial" panose="020B0604020202020204" pitchFamily="34" charset="0"/>
              <a:buChar char="•"/>
            </a:pPr>
            <a:r>
              <a:rPr lang="en-IN" sz="1600" dirty="0">
                <a:solidFill>
                  <a:schemeClr val="bg1">
                    <a:lumMod val="95000"/>
                  </a:schemeClr>
                </a:solidFill>
              </a:rPr>
              <a:t>Vehicle counting on highways along with their speeds</a:t>
            </a:r>
          </a:p>
        </p:txBody>
      </p:sp>
      <p:pic>
        <p:nvPicPr>
          <p:cNvPr id="64" name="Picture 63">
            <a:extLst>
              <a:ext uri="{FF2B5EF4-FFF2-40B4-BE49-F238E27FC236}">
                <a16:creationId xmlns:a16="http://schemas.microsoft.com/office/drawing/2014/main" xmlns="" id="{19A544ED-F284-40E4-BE30-BE503A9226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4671"/>
          <a:stretch/>
        </p:blipFill>
        <p:spPr>
          <a:xfrm>
            <a:off x="9765633" y="3736188"/>
            <a:ext cx="3196821" cy="3746481"/>
          </a:xfrm>
          <a:prstGeom prst="rect">
            <a:avLst/>
          </a:prstGeom>
        </p:spPr>
      </p:pic>
      <p:sp>
        <p:nvSpPr>
          <p:cNvPr id="47" name="TextBox 46">
            <a:hlinkClick r:id="rId6" action="ppaction://hlinksldjump"/>
            <a:extLst>
              <a:ext uri="{FF2B5EF4-FFF2-40B4-BE49-F238E27FC236}">
                <a16:creationId xmlns:a16="http://schemas.microsoft.com/office/drawing/2014/main" xmlns="" id="{FB57E3CC-77ED-40A0-9BB8-DDE57D26AD8C}"/>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48" name="TextBox 47">
            <a:hlinkClick r:id="rId7" action="ppaction://hlinksldjump"/>
            <a:extLst>
              <a:ext uri="{FF2B5EF4-FFF2-40B4-BE49-F238E27FC236}">
                <a16:creationId xmlns:a16="http://schemas.microsoft.com/office/drawing/2014/main" xmlns="" id="{CE14F47B-24ED-46C7-8242-7D57F14E2A66}"/>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62" name="TextBox 61">
            <a:hlinkClick r:id="rId8" action="ppaction://hlinksldjump"/>
            <a:extLst>
              <a:ext uri="{FF2B5EF4-FFF2-40B4-BE49-F238E27FC236}">
                <a16:creationId xmlns:a16="http://schemas.microsoft.com/office/drawing/2014/main" xmlns="" id="{0F955CEB-A822-42FA-82ED-98AB211DCAB9}"/>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63" name="TextBox 62">
            <a:hlinkClick r:id="rId9" action="ppaction://hlinksldjump"/>
            <a:extLst>
              <a:ext uri="{FF2B5EF4-FFF2-40B4-BE49-F238E27FC236}">
                <a16:creationId xmlns:a16="http://schemas.microsoft.com/office/drawing/2014/main" xmlns="" id="{8CFAE8DE-A747-48A4-80A4-2BCEA68A0045}"/>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65" name="Picture 64">
            <a:hlinkClick r:id="rId10" action="ppaction://hlinksldjump"/>
            <a:extLst>
              <a:ext uri="{FF2B5EF4-FFF2-40B4-BE49-F238E27FC236}">
                <a16:creationId xmlns:a16="http://schemas.microsoft.com/office/drawing/2014/main" xmlns="" id="{6E941CB1-9FA9-4AE9-864E-00BF3392ABA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67" name="Picture 66">
            <a:hlinkClick r:id="rId12" action="ppaction://hlinksldjump"/>
            <a:extLst>
              <a:ext uri="{FF2B5EF4-FFF2-40B4-BE49-F238E27FC236}">
                <a16:creationId xmlns:a16="http://schemas.microsoft.com/office/drawing/2014/main" xmlns="" id="{98C681DE-193E-4940-B0C8-C9FEFC6449D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69" name="TextBox 68">
            <a:hlinkClick r:id="rId14" action="ppaction://hlinksldjump"/>
            <a:extLst>
              <a:ext uri="{FF2B5EF4-FFF2-40B4-BE49-F238E27FC236}">
                <a16:creationId xmlns:a16="http://schemas.microsoft.com/office/drawing/2014/main" xmlns="" id="{11BFB905-83D7-400F-9217-0E0EC454CE19}"/>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Page1</a:t>
            </a:r>
            <a:endParaRPr lang="en-ID" dirty="0">
              <a:solidFill>
                <a:srgbClr val="014B3F"/>
              </a:solidFill>
              <a:latin typeface="Arial Black" panose="020B0A04020102020204" pitchFamily="34" charset="0"/>
            </a:endParaRPr>
          </a:p>
        </p:txBody>
      </p:sp>
      <p:sp>
        <p:nvSpPr>
          <p:cNvPr id="70" name="Rectangle: Rounded Corners 69">
            <a:hlinkClick r:id="rId14" action="ppaction://hlinksldjump"/>
            <a:extLst>
              <a:ext uri="{FF2B5EF4-FFF2-40B4-BE49-F238E27FC236}">
                <a16:creationId xmlns:a16="http://schemas.microsoft.com/office/drawing/2014/main" xmlns="" id="{E520E200-4B91-40B0-9124-191F410069ED}"/>
              </a:ext>
            </a:extLst>
          </p:cNvPr>
          <p:cNvSpPr/>
          <p:nvPr/>
        </p:nvSpPr>
        <p:spPr>
          <a:xfrm>
            <a:off x="1210615"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Computer Vision</a:t>
            </a:r>
            <a:endParaRPr lang="en-ID" sz="1600" b="1" dirty="0"/>
          </a:p>
        </p:txBody>
      </p:sp>
      <p:sp>
        <p:nvSpPr>
          <p:cNvPr id="71" name="Rectangle: Rounded Corners 70">
            <a:hlinkClick r:id="rId15" action="ppaction://hlinksldjump"/>
            <a:extLst>
              <a:ext uri="{FF2B5EF4-FFF2-40B4-BE49-F238E27FC236}">
                <a16:creationId xmlns:a16="http://schemas.microsoft.com/office/drawing/2014/main" xmlns="" id="{89F50D00-AB1A-46FE-B3C7-1E65FA91696B}"/>
              </a:ext>
            </a:extLst>
          </p:cNvPr>
          <p:cNvSpPr/>
          <p:nvPr/>
        </p:nvSpPr>
        <p:spPr>
          <a:xfrm>
            <a:off x="2818328"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OPEN-CV</a:t>
            </a:r>
            <a:endParaRPr lang="en-ID" sz="1600" b="1" dirty="0"/>
          </a:p>
        </p:txBody>
      </p:sp>
      <p:sp>
        <p:nvSpPr>
          <p:cNvPr id="72" name="Rectangle: Rounded Corners 71">
            <a:hlinkClick r:id="rId16" action="ppaction://hlinksldjump"/>
            <a:extLst>
              <a:ext uri="{FF2B5EF4-FFF2-40B4-BE49-F238E27FC236}">
                <a16:creationId xmlns:a16="http://schemas.microsoft.com/office/drawing/2014/main" xmlns="" id="{0886BEF0-C56B-40F9-AFAA-3F892939AB09}"/>
              </a:ext>
            </a:extLst>
          </p:cNvPr>
          <p:cNvSpPr/>
          <p:nvPr/>
        </p:nvSpPr>
        <p:spPr>
          <a:xfrm>
            <a:off x="4426041"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CNN</a:t>
            </a:r>
          </a:p>
        </p:txBody>
      </p:sp>
      <p:sp>
        <p:nvSpPr>
          <p:cNvPr id="73" name="Rectangle: Rounded Corners 72">
            <a:hlinkClick r:id="rId17" action="ppaction://hlinksldjump"/>
            <a:extLst>
              <a:ext uri="{FF2B5EF4-FFF2-40B4-BE49-F238E27FC236}">
                <a16:creationId xmlns:a16="http://schemas.microsoft.com/office/drawing/2014/main" xmlns="" id="{9724D2C5-F13B-42B1-A703-2F207EE7740E}"/>
              </a:ext>
            </a:extLst>
          </p:cNvPr>
          <p:cNvSpPr/>
          <p:nvPr/>
        </p:nvSpPr>
        <p:spPr>
          <a:xfrm>
            <a:off x="6033754"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Deep</a:t>
            </a:r>
          </a:p>
          <a:p>
            <a:pPr algn="ctr"/>
            <a:r>
              <a:rPr lang="en-US" sz="1600" b="1" dirty="0"/>
              <a:t>Learning</a:t>
            </a:r>
          </a:p>
        </p:txBody>
      </p:sp>
    </p:spTree>
    <p:extLst>
      <p:ext uri="{BB962C8B-B14F-4D97-AF65-F5344CB8AC3E}">
        <p14:creationId xmlns:p14="http://schemas.microsoft.com/office/powerpoint/2010/main" val="205443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2" presetClass="entr" presetSubtype="2"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2" presetClass="entr" presetSubtype="2"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right)">
                                      <p:cBhvr>
                                        <p:cTn id="15" dur="500"/>
                                        <p:tgtEl>
                                          <p:spTgt spid="54"/>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p:cTn id="40" dur="500" fill="hold"/>
                                        <p:tgtEl>
                                          <p:spTgt spid="57"/>
                                        </p:tgtEl>
                                        <p:attrNameLst>
                                          <p:attrName>ppt_w</p:attrName>
                                        </p:attrNameLst>
                                      </p:cBhvr>
                                      <p:tavLst>
                                        <p:tav tm="0">
                                          <p:val>
                                            <p:fltVal val="0"/>
                                          </p:val>
                                        </p:tav>
                                        <p:tav tm="100000">
                                          <p:val>
                                            <p:strVal val="#ppt_w"/>
                                          </p:val>
                                        </p:tav>
                                      </p:tavLst>
                                    </p:anim>
                                    <p:anim calcmode="lin" valueType="num">
                                      <p:cBhvr>
                                        <p:cTn id="41" dur="500" fill="hold"/>
                                        <p:tgtEl>
                                          <p:spTgt spid="57"/>
                                        </p:tgtEl>
                                        <p:attrNameLst>
                                          <p:attrName>ppt_h</p:attrName>
                                        </p:attrNameLst>
                                      </p:cBhvr>
                                      <p:tavLst>
                                        <p:tav tm="0">
                                          <p:val>
                                            <p:fltVal val="0"/>
                                          </p:val>
                                        </p:tav>
                                        <p:tav tm="100000">
                                          <p:val>
                                            <p:strVal val="#ppt_h"/>
                                          </p:val>
                                        </p:tav>
                                      </p:tavLst>
                                    </p:anim>
                                    <p:animEffect transition="in" filter="fade">
                                      <p:cBhvr>
                                        <p:cTn id="42" dur="500"/>
                                        <p:tgtEl>
                                          <p:spTgt spid="57"/>
                                        </p:tgtEl>
                                      </p:cBhvr>
                                    </p:animEffect>
                                  </p:childTnLst>
                                </p:cTn>
                              </p:par>
                              <p:par>
                                <p:cTn id="43" presetID="2" presetClass="entr" presetSubtype="4"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ppt_x"/>
                                          </p:val>
                                        </p:tav>
                                        <p:tav tm="100000">
                                          <p:val>
                                            <p:strVal val="#ppt_x"/>
                                          </p:val>
                                        </p:tav>
                                      </p:tavLst>
                                    </p:anim>
                                    <p:anim calcmode="lin" valueType="num">
                                      <p:cBhvr additive="base">
                                        <p:cTn id="46" dur="500" fill="hold"/>
                                        <p:tgtEl>
                                          <p:spTgt spid="64"/>
                                        </p:tgtEl>
                                        <p:attrNameLst>
                                          <p:attrName>ppt_y</p:attrName>
                                        </p:attrNameLst>
                                      </p:cBhvr>
                                      <p:tavLst>
                                        <p:tav tm="0">
                                          <p:val>
                                            <p:strVal val="1+#ppt_h/2"/>
                                          </p:val>
                                        </p:tav>
                                        <p:tav tm="100000">
                                          <p:val>
                                            <p:strVal val="#ppt_y"/>
                                          </p:val>
                                        </p:tav>
                                      </p:tavLst>
                                    </p:anim>
                                  </p:childTnLst>
                                </p:cTn>
                              </p:par>
                              <p:par>
                                <p:cTn id="47" presetID="2" presetClass="entr" presetSubtype="6"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1+#ppt_w/2"/>
                                          </p:val>
                                        </p:tav>
                                        <p:tav tm="100000">
                                          <p:val>
                                            <p:strVal val="#ppt_x"/>
                                          </p:val>
                                        </p:tav>
                                      </p:tavLst>
                                    </p:anim>
                                    <p:anim calcmode="lin" valueType="num">
                                      <p:cBhvr additive="base">
                                        <p:cTn id="5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2" grpId="0" animBg="1"/>
      <p:bldP spid="57"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xmlns="" id="{BD9F7BDB-8541-4D7B-9B0F-753BED119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sp>
        <p:nvSpPr>
          <p:cNvPr id="5" name="Rectangle: Rounded Corners 4">
            <a:extLst>
              <a:ext uri="{FF2B5EF4-FFF2-40B4-BE49-F238E27FC236}">
                <a16:creationId xmlns:a16="http://schemas.microsoft.com/office/drawing/2014/main" xmlns="" id="{57E0CDFC-A836-4AB1-9824-56BE17ABEBF7}"/>
              </a:ext>
            </a:extLst>
          </p:cNvPr>
          <p:cNvSpPr/>
          <p:nvPr/>
        </p:nvSpPr>
        <p:spPr>
          <a:xfrm>
            <a:off x="-206062" y="2228045"/>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xmlns="" id="{5AE2490C-8E81-4993-A96A-84BD543A352D}"/>
              </a:ext>
            </a:extLst>
          </p:cNvPr>
          <p:cNvSpPr/>
          <p:nvPr/>
        </p:nvSpPr>
        <p:spPr>
          <a:xfrm>
            <a:off x="-206062" y="-5867399"/>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sp>
        <p:nvSpPr>
          <p:cNvPr id="38" name="Rectangle: Rounded Corners 37">
            <a:extLst>
              <a:ext uri="{FF2B5EF4-FFF2-40B4-BE49-F238E27FC236}">
                <a16:creationId xmlns:a16="http://schemas.microsoft.com/office/drawing/2014/main" xmlns="" id="{F339FBB9-40BE-4D0E-8BBD-4540A8085E26}"/>
              </a:ext>
            </a:extLst>
          </p:cNvPr>
          <p:cNvSpPr/>
          <p:nvPr/>
        </p:nvSpPr>
        <p:spPr>
          <a:xfrm>
            <a:off x="1793753" y="1611970"/>
            <a:ext cx="9440214" cy="4874507"/>
          </a:xfrm>
          <a:prstGeom prst="roundRect">
            <a:avLst>
              <a:gd name="adj" fmla="val 8985"/>
            </a:avLst>
          </a:prstGeom>
          <a:solidFill>
            <a:srgbClr val="FEA13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grpSp>
        <p:nvGrpSpPr>
          <p:cNvPr id="2" name="Group 1">
            <a:extLst>
              <a:ext uri="{FF2B5EF4-FFF2-40B4-BE49-F238E27FC236}">
                <a16:creationId xmlns:a16="http://schemas.microsoft.com/office/drawing/2014/main" xmlns="" id="{9A910EC2-A9A9-4B02-A4F4-41792A863133}"/>
              </a:ext>
            </a:extLst>
          </p:cNvPr>
          <p:cNvGrpSpPr/>
          <p:nvPr/>
        </p:nvGrpSpPr>
        <p:grpSpPr>
          <a:xfrm>
            <a:off x="7535892" y="1123215"/>
            <a:ext cx="2960491" cy="868715"/>
            <a:chOff x="1869086" y="1113918"/>
            <a:chExt cx="2960491" cy="868715"/>
          </a:xfrm>
        </p:grpSpPr>
        <p:sp>
          <p:nvSpPr>
            <p:cNvPr id="45" name="Rectangle: Rounded Corners 44">
              <a:extLst>
                <a:ext uri="{FF2B5EF4-FFF2-40B4-BE49-F238E27FC236}">
                  <a16:creationId xmlns:a16="http://schemas.microsoft.com/office/drawing/2014/main" xmlns="" id="{E424CEA0-C74E-4762-AAF8-BFD88736EBA4}"/>
                </a:ext>
              </a:extLst>
            </p:cNvPr>
            <p:cNvSpPr/>
            <p:nvPr/>
          </p:nvSpPr>
          <p:spPr>
            <a:xfrm>
              <a:off x="18690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Rectangle: Rounded Corners 43">
              <a:extLst>
                <a:ext uri="{FF2B5EF4-FFF2-40B4-BE49-F238E27FC236}">
                  <a16:creationId xmlns:a16="http://schemas.microsoft.com/office/drawing/2014/main" xmlns="" id="{71ACEA47-710A-4184-81A8-5CB3450C4766}"/>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CNN</a:t>
              </a:r>
              <a:endParaRPr lang="en-ID" sz="2000" dirty="0">
                <a:solidFill>
                  <a:srgbClr val="014B3F"/>
                </a:solidFill>
                <a:latin typeface="Arial Black" panose="020B0A04020102020204" pitchFamily="34" charset="0"/>
              </a:endParaRPr>
            </a:p>
          </p:txBody>
        </p:sp>
        <p:sp>
          <p:nvSpPr>
            <p:cNvPr id="46" name="Multiplication Sign 45">
              <a:extLst>
                <a:ext uri="{FF2B5EF4-FFF2-40B4-BE49-F238E27FC236}">
                  <a16:creationId xmlns:a16="http://schemas.microsoft.com/office/drawing/2014/main" xmlns="" id="{35D5037E-CAD0-4E5D-BE1E-51E5A895EE55}"/>
                </a:ext>
              </a:extLst>
            </p:cNvPr>
            <p:cNvSpPr/>
            <p:nvPr/>
          </p:nvSpPr>
          <p:spPr>
            <a:xfrm>
              <a:off x="4548965" y="114751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Flowchart: Connector 9">
            <a:extLst>
              <a:ext uri="{FF2B5EF4-FFF2-40B4-BE49-F238E27FC236}">
                <a16:creationId xmlns:a16="http://schemas.microsoft.com/office/drawing/2014/main" xmlns="" id="{382A3CCA-601F-459B-B408-214E34F39550}"/>
              </a:ext>
            </a:extLst>
          </p:cNvPr>
          <p:cNvSpPr/>
          <p:nvPr/>
        </p:nvSpPr>
        <p:spPr>
          <a:xfrm>
            <a:off x="6033754" y="2607149"/>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a:t>
            </a:r>
            <a:endParaRPr lang="en-ID" b="1" dirty="0">
              <a:solidFill>
                <a:schemeClr val="bg1"/>
              </a:solidFill>
            </a:endParaRPr>
          </a:p>
        </p:txBody>
      </p:sp>
      <p:sp>
        <p:nvSpPr>
          <p:cNvPr id="62" name="Flowchart: Connector 61">
            <a:extLst>
              <a:ext uri="{FF2B5EF4-FFF2-40B4-BE49-F238E27FC236}">
                <a16:creationId xmlns:a16="http://schemas.microsoft.com/office/drawing/2014/main" xmlns="" id="{74EB7E72-CC95-463B-BEA4-DBAAAD214588}"/>
              </a:ext>
            </a:extLst>
          </p:cNvPr>
          <p:cNvSpPr/>
          <p:nvPr/>
        </p:nvSpPr>
        <p:spPr>
          <a:xfrm>
            <a:off x="6033754" y="3463694"/>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endParaRPr lang="en-ID" b="1" dirty="0"/>
          </a:p>
        </p:txBody>
      </p:sp>
      <p:sp>
        <p:nvSpPr>
          <p:cNvPr id="63" name="TextBox 62">
            <a:extLst>
              <a:ext uri="{FF2B5EF4-FFF2-40B4-BE49-F238E27FC236}">
                <a16:creationId xmlns:a16="http://schemas.microsoft.com/office/drawing/2014/main" xmlns="" id="{FCB85CAF-CD1D-40E5-8EBA-5C039B469FB4}"/>
              </a:ext>
            </a:extLst>
          </p:cNvPr>
          <p:cNvSpPr txBox="1"/>
          <p:nvPr/>
        </p:nvSpPr>
        <p:spPr>
          <a:xfrm>
            <a:off x="6610100" y="2462082"/>
            <a:ext cx="4472030" cy="830997"/>
          </a:xfrm>
          <a:prstGeom prst="rect">
            <a:avLst/>
          </a:prstGeom>
          <a:noFill/>
        </p:spPr>
        <p:txBody>
          <a:bodyPr wrap="square" rtlCol="0">
            <a:spAutoFit/>
          </a:bodyPr>
          <a:lstStyle/>
          <a:p>
            <a:r>
              <a:rPr lang="en-IN" sz="1600" dirty="0"/>
              <a:t>A </a:t>
            </a:r>
            <a:r>
              <a:rPr lang="en-IN" sz="1600" b="1" i="1" dirty="0">
                <a:solidFill>
                  <a:schemeClr val="bg1">
                    <a:lumMod val="95000"/>
                  </a:schemeClr>
                </a:solidFill>
                <a:hlinkClick r:id="rId3">
                  <a:extLst>
                    <a:ext uri="{A12FA001-AC4F-418D-AE19-62706E023703}">
                      <ahyp:hlinkClr xmlns:ahyp="http://schemas.microsoft.com/office/drawing/2018/hyperlinkcolor" xmlns="" val="tx"/>
                    </a:ext>
                  </a:extLst>
                </a:hlinkClick>
              </a:rPr>
              <a:t>Convolutional Neural Networ</a:t>
            </a:r>
            <a:r>
              <a:rPr lang="en-IN" sz="1600" b="1" i="1" dirty="0">
                <a:solidFill>
                  <a:schemeClr val="bg1">
                    <a:lumMod val="95000"/>
                  </a:schemeClr>
                </a:solidFill>
              </a:rPr>
              <a:t>k</a:t>
            </a:r>
            <a:r>
              <a:rPr lang="en-IN" sz="1600" dirty="0">
                <a:solidFill>
                  <a:schemeClr val="bg1">
                    <a:lumMod val="95000"/>
                  </a:schemeClr>
                </a:solidFill>
              </a:rPr>
              <a:t> </a:t>
            </a:r>
            <a:r>
              <a:rPr lang="en-IN" sz="1600" dirty="0"/>
              <a:t>is a deep neural network (DNN) widely used for the purposes of image recognition and processing and </a:t>
            </a:r>
            <a:r>
              <a:rPr lang="en-IN" sz="1600" b="1" i="1" u="sng" dirty="0"/>
              <a:t>NLP</a:t>
            </a:r>
            <a:r>
              <a:rPr lang="en-IN" sz="1600" dirty="0"/>
              <a:t>.</a:t>
            </a:r>
            <a:endParaRPr lang="en-ID" sz="1400" dirty="0">
              <a:solidFill>
                <a:schemeClr val="bg1"/>
              </a:solidFill>
            </a:endParaRPr>
          </a:p>
        </p:txBody>
      </p:sp>
      <p:sp>
        <p:nvSpPr>
          <p:cNvPr id="65" name="TextBox 64">
            <a:extLst>
              <a:ext uri="{FF2B5EF4-FFF2-40B4-BE49-F238E27FC236}">
                <a16:creationId xmlns:a16="http://schemas.microsoft.com/office/drawing/2014/main" xmlns="" id="{6806B7BE-6885-4677-A384-83EEBD3EAC0D}"/>
              </a:ext>
            </a:extLst>
          </p:cNvPr>
          <p:cNvSpPr txBox="1"/>
          <p:nvPr/>
        </p:nvSpPr>
        <p:spPr>
          <a:xfrm>
            <a:off x="6610100" y="4022348"/>
            <a:ext cx="4472030" cy="1077218"/>
          </a:xfrm>
          <a:prstGeom prst="rect">
            <a:avLst/>
          </a:prstGeom>
          <a:noFill/>
        </p:spPr>
        <p:txBody>
          <a:bodyPr wrap="square" rtlCol="0">
            <a:spAutoFit/>
          </a:bodyPr>
          <a:lstStyle/>
          <a:p>
            <a:r>
              <a:rPr lang="en-IN" sz="1600" dirty="0"/>
              <a:t>For example, the convolutional network will learn the specific features of cats that differentiate from the dogs so that when we provide input of cats and dogs, it can easily differentiate between the two.</a:t>
            </a:r>
            <a:endParaRPr lang="en-ID" sz="1400" dirty="0">
              <a:solidFill>
                <a:schemeClr val="bg1"/>
              </a:solidFill>
            </a:endParaRPr>
          </a:p>
        </p:txBody>
      </p:sp>
      <p:sp>
        <p:nvSpPr>
          <p:cNvPr id="67" name="TextBox 66">
            <a:extLst>
              <a:ext uri="{FF2B5EF4-FFF2-40B4-BE49-F238E27FC236}">
                <a16:creationId xmlns:a16="http://schemas.microsoft.com/office/drawing/2014/main" xmlns="" id="{42EB18C2-5CFF-4363-A7C2-4786AA702D86}"/>
              </a:ext>
            </a:extLst>
          </p:cNvPr>
          <p:cNvSpPr txBox="1"/>
          <p:nvPr/>
        </p:nvSpPr>
        <p:spPr>
          <a:xfrm>
            <a:off x="6610100" y="3365326"/>
            <a:ext cx="4472030" cy="584775"/>
          </a:xfrm>
          <a:prstGeom prst="rect">
            <a:avLst/>
          </a:prstGeom>
          <a:noFill/>
        </p:spPr>
        <p:txBody>
          <a:bodyPr wrap="square" rtlCol="0">
            <a:spAutoFit/>
          </a:bodyPr>
          <a:lstStyle/>
          <a:p>
            <a:r>
              <a:rPr lang="en-IN" sz="1600" dirty="0"/>
              <a:t>A CNN has input and output layers, and multiple hidden layers, many of which are convolutional.</a:t>
            </a:r>
            <a:endParaRPr lang="en-ID" sz="1400" dirty="0">
              <a:solidFill>
                <a:schemeClr val="bg1"/>
              </a:solidFill>
            </a:endParaRPr>
          </a:p>
        </p:txBody>
      </p:sp>
      <p:sp>
        <p:nvSpPr>
          <p:cNvPr id="68" name="Flowchart: Connector 67">
            <a:extLst>
              <a:ext uri="{FF2B5EF4-FFF2-40B4-BE49-F238E27FC236}">
                <a16:creationId xmlns:a16="http://schemas.microsoft.com/office/drawing/2014/main" xmlns="" id="{77514C33-3845-4FE3-9F6E-5BA6BA7DAA1C}"/>
              </a:ext>
            </a:extLst>
          </p:cNvPr>
          <p:cNvSpPr/>
          <p:nvPr/>
        </p:nvSpPr>
        <p:spPr>
          <a:xfrm>
            <a:off x="6033754" y="4303379"/>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endParaRPr lang="en-ID" b="1" dirty="0"/>
          </a:p>
        </p:txBody>
      </p:sp>
      <p:sp>
        <p:nvSpPr>
          <p:cNvPr id="69" name="TextBox 68">
            <a:extLst>
              <a:ext uri="{FF2B5EF4-FFF2-40B4-BE49-F238E27FC236}">
                <a16:creationId xmlns:a16="http://schemas.microsoft.com/office/drawing/2014/main" xmlns="" id="{AEBDCCCA-91A8-42BA-A00D-C775FBBD34C9}"/>
              </a:ext>
            </a:extLst>
          </p:cNvPr>
          <p:cNvSpPr txBox="1"/>
          <p:nvPr/>
        </p:nvSpPr>
        <p:spPr>
          <a:xfrm>
            <a:off x="6610100" y="5171812"/>
            <a:ext cx="4472030" cy="1077218"/>
          </a:xfrm>
          <a:prstGeom prst="rect">
            <a:avLst/>
          </a:prstGeom>
          <a:noFill/>
        </p:spPr>
        <p:txBody>
          <a:bodyPr wrap="square" rtlCol="0">
            <a:spAutoFit/>
          </a:bodyPr>
          <a:lstStyle/>
          <a:p>
            <a:r>
              <a:rPr lang="en-IN" sz="1600" dirty="0"/>
              <a:t>One important feature of Convolutional Neural Network that sets it apart from other Machine Learning algorithms is its ability to pre-process the data by itself. </a:t>
            </a:r>
            <a:endParaRPr lang="en-ID" sz="1400" dirty="0">
              <a:solidFill>
                <a:schemeClr val="bg1"/>
              </a:solidFill>
            </a:endParaRPr>
          </a:p>
        </p:txBody>
      </p:sp>
      <p:sp>
        <p:nvSpPr>
          <p:cNvPr id="70" name="Flowchart: Connector 69">
            <a:extLst>
              <a:ext uri="{FF2B5EF4-FFF2-40B4-BE49-F238E27FC236}">
                <a16:creationId xmlns:a16="http://schemas.microsoft.com/office/drawing/2014/main" xmlns="" id="{88D6F336-A024-4F8B-97E7-A4745C26B2E1}"/>
              </a:ext>
            </a:extLst>
          </p:cNvPr>
          <p:cNvSpPr/>
          <p:nvPr/>
        </p:nvSpPr>
        <p:spPr>
          <a:xfrm>
            <a:off x="6033754" y="5221221"/>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endParaRPr lang="en-ID" b="1" dirty="0"/>
          </a:p>
        </p:txBody>
      </p:sp>
      <p:pic>
        <p:nvPicPr>
          <p:cNvPr id="4" name="Picture 3">
            <a:extLst>
              <a:ext uri="{FF2B5EF4-FFF2-40B4-BE49-F238E27FC236}">
                <a16:creationId xmlns:a16="http://schemas.microsoft.com/office/drawing/2014/main" xmlns="" id="{39753B83-AFDE-4D96-914A-AEBAB20BD99A}"/>
              </a:ext>
            </a:extLst>
          </p:cNvPr>
          <p:cNvPicPr>
            <a:picLocks noChangeAspect="1"/>
          </p:cNvPicPr>
          <p:nvPr/>
        </p:nvPicPr>
        <p:blipFill rotWithShape="1">
          <a:blip r:embed="rId4">
            <a:extLst>
              <a:ext uri="{28A0092B-C50C-407E-A947-70E740481C1C}">
                <a14:useLocalDpi xmlns:a14="http://schemas.microsoft.com/office/drawing/2010/main" val="0"/>
              </a:ext>
            </a:extLst>
          </a:blip>
          <a:srcRect l="20689" t="5770" r="18569" b="25793"/>
          <a:stretch/>
        </p:blipFill>
        <p:spPr>
          <a:xfrm>
            <a:off x="2293603" y="2482169"/>
            <a:ext cx="3057424" cy="3444774"/>
          </a:xfrm>
          <a:prstGeom prst="rect">
            <a:avLst/>
          </a:prstGeom>
        </p:spPr>
      </p:pic>
      <p:sp>
        <p:nvSpPr>
          <p:cNvPr id="34" name="TextBox 33">
            <a:hlinkClick r:id="rId5" action="ppaction://hlinksldjump"/>
            <a:extLst>
              <a:ext uri="{FF2B5EF4-FFF2-40B4-BE49-F238E27FC236}">
                <a16:creationId xmlns:a16="http://schemas.microsoft.com/office/drawing/2014/main" xmlns="" id="{F25B06CC-35F8-4EBA-9D2D-EC64B4A11F2D}"/>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35" name="TextBox 34">
            <a:hlinkClick r:id="rId6" action="ppaction://hlinksldjump"/>
            <a:extLst>
              <a:ext uri="{FF2B5EF4-FFF2-40B4-BE49-F238E27FC236}">
                <a16:creationId xmlns:a16="http://schemas.microsoft.com/office/drawing/2014/main" xmlns="" id="{F9F62B38-CF6A-4C90-8528-1224EA3A80FE}"/>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36" name="TextBox 35">
            <a:hlinkClick r:id="rId7" action="ppaction://hlinksldjump"/>
            <a:extLst>
              <a:ext uri="{FF2B5EF4-FFF2-40B4-BE49-F238E27FC236}">
                <a16:creationId xmlns:a16="http://schemas.microsoft.com/office/drawing/2014/main" xmlns="" id="{456AB901-4E85-4A48-872A-54259C679FB9}"/>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39" name="TextBox 38">
            <a:hlinkClick r:id="rId8" action="ppaction://hlinksldjump"/>
            <a:extLst>
              <a:ext uri="{FF2B5EF4-FFF2-40B4-BE49-F238E27FC236}">
                <a16:creationId xmlns:a16="http://schemas.microsoft.com/office/drawing/2014/main" xmlns="" id="{7BA47E82-BE6E-4AE3-BA98-A6ED0200A9C1}"/>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40" name="Picture 39">
            <a:hlinkClick r:id="rId9" action="ppaction://hlinksldjump"/>
            <a:extLst>
              <a:ext uri="{FF2B5EF4-FFF2-40B4-BE49-F238E27FC236}">
                <a16:creationId xmlns:a16="http://schemas.microsoft.com/office/drawing/2014/main" xmlns="" id="{FC50F2C5-71F1-4BEE-9F92-69A524C5101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41" name="Picture 40">
            <a:hlinkClick r:id="rId11" action="ppaction://hlinksldjump"/>
            <a:extLst>
              <a:ext uri="{FF2B5EF4-FFF2-40B4-BE49-F238E27FC236}">
                <a16:creationId xmlns:a16="http://schemas.microsoft.com/office/drawing/2014/main" xmlns="" id="{6E4765B8-0EAE-49B4-BCA0-41467F89B8E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42" name="TextBox 41">
            <a:hlinkClick r:id="rId13" action="ppaction://hlinksldjump"/>
            <a:extLst>
              <a:ext uri="{FF2B5EF4-FFF2-40B4-BE49-F238E27FC236}">
                <a16:creationId xmlns:a16="http://schemas.microsoft.com/office/drawing/2014/main" xmlns="" id="{CEC6887F-AD9D-4A8F-A559-E0157B706F7F}"/>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Page1</a:t>
            </a:r>
            <a:endParaRPr lang="en-ID" dirty="0">
              <a:solidFill>
                <a:srgbClr val="014B3F"/>
              </a:solidFill>
              <a:latin typeface="Arial Black" panose="020B0A04020102020204" pitchFamily="34" charset="0"/>
            </a:endParaRPr>
          </a:p>
        </p:txBody>
      </p:sp>
      <p:sp>
        <p:nvSpPr>
          <p:cNvPr id="43" name="Rectangle: Rounded Corners 42">
            <a:hlinkClick r:id="rId13" action="ppaction://hlinksldjump"/>
            <a:extLst>
              <a:ext uri="{FF2B5EF4-FFF2-40B4-BE49-F238E27FC236}">
                <a16:creationId xmlns:a16="http://schemas.microsoft.com/office/drawing/2014/main" xmlns="" id="{83D5EDA1-848B-4E01-8BC3-70D723121A79}"/>
              </a:ext>
            </a:extLst>
          </p:cNvPr>
          <p:cNvSpPr/>
          <p:nvPr/>
        </p:nvSpPr>
        <p:spPr>
          <a:xfrm>
            <a:off x="1210615"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Computer Vision</a:t>
            </a:r>
            <a:endParaRPr lang="en-ID" sz="1600" b="1" dirty="0"/>
          </a:p>
        </p:txBody>
      </p:sp>
      <p:sp>
        <p:nvSpPr>
          <p:cNvPr id="47" name="Rectangle: Rounded Corners 46">
            <a:hlinkClick r:id="rId14" action="ppaction://hlinksldjump"/>
            <a:extLst>
              <a:ext uri="{FF2B5EF4-FFF2-40B4-BE49-F238E27FC236}">
                <a16:creationId xmlns:a16="http://schemas.microsoft.com/office/drawing/2014/main" xmlns="" id="{327F04B3-589D-45E0-8197-2B3CF7D8285C}"/>
              </a:ext>
            </a:extLst>
          </p:cNvPr>
          <p:cNvSpPr/>
          <p:nvPr/>
        </p:nvSpPr>
        <p:spPr>
          <a:xfrm>
            <a:off x="2818328"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OPEN-CV</a:t>
            </a:r>
          </a:p>
        </p:txBody>
      </p:sp>
      <p:sp>
        <p:nvSpPr>
          <p:cNvPr id="48" name="Rectangle: Rounded Corners 47">
            <a:hlinkClick r:id="rId15" action="ppaction://hlinksldjump"/>
            <a:extLst>
              <a:ext uri="{FF2B5EF4-FFF2-40B4-BE49-F238E27FC236}">
                <a16:creationId xmlns:a16="http://schemas.microsoft.com/office/drawing/2014/main" xmlns="" id="{8406E55E-44D7-4F9A-BB8B-AFC96E36B13C}"/>
              </a:ext>
            </a:extLst>
          </p:cNvPr>
          <p:cNvSpPr/>
          <p:nvPr/>
        </p:nvSpPr>
        <p:spPr>
          <a:xfrm>
            <a:off x="4426041"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CNN</a:t>
            </a:r>
          </a:p>
        </p:txBody>
      </p:sp>
      <p:sp>
        <p:nvSpPr>
          <p:cNvPr id="49" name="Rectangle: Rounded Corners 48">
            <a:hlinkClick r:id="rId16" action="ppaction://hlinksldjump"/>
            <a:extLst>
              <a:ext uri="{FF2B5EF4-FFF2-40B4-BE49-F238E27FC236}">
                <a16:creationId xmlns:a16="http://schemas.microsoft.com/office/drawing/2014/main" xmlns="" id="{1753B5AB-FD6E-48CE-8718-8523E6F3FE76}"/>
              </a:ext>
            </a:extLst>
          </p:cNvPr>
          <p:cNvSpPr/>
          <p:nvPr/>
        </p:nvSpPr>
        <p:spPr>
          <a:xfrm>
            <a:off x="6033754"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Deep</a:t>
            </a:r>
          </a:p>
          <a:p>
            <a:pPr algn="ctr"/>
            <a:r>
              <a:rPr lang="en-US" sz="1600" b="1" dirty="0"/>
              <a:t>Learning</a:t>
            </a:r>
          </a:p>
        </p:txBody>
      </p:sp>
    </p:spTree>
    <p:extLst>
      <p:ext uri="{BB962C8B-B14F-4D97-AF65-F5344CB8AC3E}">
        <p14:creationId xmlns:p14="http://schemas.microsoft.com/office/powerpoint/2010/main" val="122061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500" fill="hold"/>
                                        <p:tgtEl>
                                          <p:spTgt spid="63"/>
                                        </p:tgtEl>
                                        <p:attrNameLst>
                                          <p:attrName>ppt_w</p:attrName>
                                        </p:attrNameLst>
                                      </p:cBhvr>
                                      <p:tavLst>
                                        <p:tav tm="0">
                                          <p:val>
                                            <p:fltVal val="0"/>
                                          </p:val>
                                        </p:tav>
                                        <p:tav tm="100000">
                                          <p:val>
                                            <p:strVal val="#ppt_w"/>
                                          </p:val>
                                        </p:tav>
                                      </p:tavLst>
                                    </p:anim>
                                    <p:anim calcmode="lin" valueType="num">
                                      <p:cBhvr>
                                        <p:cTn id="18" dur="500" fill="hold"/>
                                        <p:tgtEl>
                                          <p:spTgt spid="63"/>
                                        </p:tgtEl>
                                        <p:attrNameLst>
                                          <p:attrName>ppt_h</p:attrName>
                                        </p:attrNameLst>
                                      </p:cBhvr>
                                      <p:tavLst>
                                        <p:tav tm="0">
                                          <p:val>
                                            <p:fltVal val="0"/>
                                          </p:val>
                                        </p:tav>
                                        <p:tav tm="100000">
                                          <p:val>
                                            <p:strVal val="#ppt_h"/>
                                          </p:val>
                                        </p:tav>
                                      </p:tavLst>
                                    </p:anim>
                                    <p:animEffect transition="in" filter="fade">
                                      <p:cBhvr>
                                        <p:cTn id="19" dur="500"/>
                                        <p:tgtEl>
                                          <p:spTgt spid="63"/>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ppt_w</p:attrName>
                                        </p:attrNameLst>
                                      </p:cBhvr>
                                      <p:tavLst>
                                        <p:tav tm="0">
                                          <p:val>
                                            <p:fltVal val="0"/>
                                          </p:val>
                                        </p:tav>
                                        <p:tav tm="100000">
                                          <p:val>
                                            <p:strVal val="#ppt_w"/>
                                          </p:val>
                                        </p:tav>
                                      </p:tavLst>
                                    </p:anim>
                                    <p:anim calcmode="lin" valueType="num">
                                      <p:cBhvr>
                                        <p:cTn id="24" dur="500" fill="hold"/>
                                        <p:tgtEl>
                                          <p:spTgt spid="67"/>
                                        </p:tgtEl>
                                        <p:attrNameLst>
                                          <p:attrName>ppt_h</p:attrName>
                                        </p:attrNameLst>
                                      </p:cBhvr>
                                      <p:tavLst>
                                        <p:tav tm="0">
                                          <p:val>
                                            <p:fltVal val="0"/>
                                          </p:val>
                                        </p:tav>
                                        <p:tav tm="100000">
                                          <p:val>
                                            <p:strVal val="#ppt_h"/>
                                          </p:val>
                                        </p:tav>
                                      </p:tavLst>
                                    </p:anim>
                                    <p:animEffect transition="in" filter="fade">
                                      <p:cBhvr>
                                        <p:cTn id="25" dur="500"/>
                                        <p:tgtEl>
                                          <p:spTgt spid="6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p:cTn id="28" dur="500" fill="hold"/>
                                        <p:tgtEl>
                                          <p:spTgt spid="62"/>
                                        </p:tgtEl>
                                        <p:attrNameLst>
                                          <p:attrName>ppt_w</p:attrName>
                                        </p:attrNameLst>
                                      </p:cBhvr>
                                      <p:tavLst>
                                        <p:tav tm="0">
                                          <p:val>
                                            <p:fltVal val="0"/>
                                          </p:val>
                                        </p:tav>
                                        <p:tav tm="100000">
                                          <p:val>
                                            <p:strVal val="#ppt_w"/>
                                          </p:val>
                                        </p:tav>
                                      </p:tavLst>
                                    </p:anim>
                                    <p:anim calcmode="lin" valueType="num">
                                      <p:cBhvr>
                                        <p:cTn id="29" dur="500" fill="hold"/>
                                        <p:tgtEl>
                                          <p:spTgt spid="62"/>
                                        </p:tgtEl>
                                        <p:attrNameLst>
                                          <p:attrName>ppt_h</p:attrName>
                                        </p:attrNameLst>
                                      </p:cBhvr>
                                      <p:tavLst>
                                        <p:tav tm="0">
                                          <p:val>
                                            <p:fltVal val="0"/>
                                          </p:val>
                                        </p:tav>
                                        <p:tav tm="100000">
                                          <p:val>
                                            <p:strVal val="#ppt_h"/>
                                          </p:val>
                                        </p:tav>
                                      </p:tavLst>
                                    </p:anim>
                                    <p:animEffect transition="in" filter="fade">
                                      <p:cBhvr>
                                        <p:cTn id="30" dur="500"/>
                                        <p:tgtEl>
                                          <p:spTgt spid="62"/>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animEffect transition="in" filter="fade">
                                      <p:cBhvr>
                                        <p:cTn id="36" dur="500"/>
                                        <p:tgtEl>
                                          <p:spTgt spid="65"/>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p:cTn id="39" dur="500" fill="hold"/>
                                        <p:tgtEl>
                                          <p:spTgt spid="68"/>
                                        </p:tgtEl>
                                        <p:attrNameLst>
                                          <p:attrName>ppt_w</p:attrName>
                                        </p:attrNameLst>
                                      </p:cBhvr>
                                      <p:tavLst>
                                        <p:tav tm="0">
                                          <p:val>
                                            <p:fltVal val="0"/>
                                          </p:val>
                                        </p:tav>
                                        <p:tav tm="100000">
                                          <p:val>
                                            <p:strVal val="#ppt_w"/>
                                          </p:val>
                                        </p:tav>
                                      </p:tavLst>
                                    </p:anim>
                                    <p:anim calcmode="lin" valueType="num">
                                      <p:cBhvr>
                                        <p:cTn id="40" dur="500" fill="hold"/>
                                        <p:tgtEl>
                                          <p:spTgt spid="68"/>
                                        </p:tgtEl>
                                        <p:attrNameLst>
                                          <p:attrName>ppt_h</p:attrName>
                                        </p:attrNameLst>
                                      </p:cBhvr>
                                      <p:tavLst>
                                        <p:tav tm="0">
                                          <p:val>
                                            <p:fltVal val="0"/>
                                          </p:val>
                                        </p:tav>
                                        <p:tav tm="100000">
                                          <p:val>
                                            <p:strVal val="#ppt_h"/>
                                          </p:val>
                                        </p:tav>
                                      </p:tavLst>
                                    </p:anim>
                                    <p:animEffect transition="in" filter="fade">
                                      <p:cBhvr>
                                        <p:cTn id="41" dur="500"/>
                                        <p:tgtEl>
                                          <p:spTgt spid="68"/>
                                        </p:tgtEl>
                                      </p:cBhvr>
                                    </p:animEffect>
                                  </p:childTnLst>
                                </p:cTn>
                              </p:par>
                            </p:childTnLst>
                          </p:cTn>
                        </p:par>
                        <p:par>
                          <p:cTn id="42" fill="hold">
                            <p:stCondLst>
                              <p:cond delay="1500"/>
                            </p:stCondLst>
                            <p:childTnLst>
                              <p:par>
                                <p:cTn id="43" presetID="53" presetClass="entr" presetSubtype="16" fill="hold" grpId="0" nodeType="afterEffect">
                                  <p:stCondLst>
                                    <p:cond delay="0"/>
                                  </p:stCondLst>
                                  <p:childTnLst>
                                    <p:set>
                                      <p:cBhvr>
                                        <p:cTn id="44" dur="1" fill="hold">
                                          <p:stCondLst>
                                            <p:cond delay="0"/>
                                          </p:stCondLst>
                                        </p:cTn>
                                        <p:tgtEl>
                                          <p:spTgt spid="69"/>
                                        </p:tgtEl>
                                        <p:attrNameLst>
                                          <p:attrName>style.visibility</p:attrName>
                                        </p:attrNameLst>
                                      </p:cBhvr>
                                      <p:to>
                                        <p:strVal val="visible"/>
                                      </p:to>
                                    </p:set>
                                    <p:anim calcmode="lin" valueType="num">
                                      <p:cBhvr>
                                        <p:cTn id="45" dur="500" fill="hold"/>
                                        <p:tgtEl>
                                          <p:spTgt spid="69"/>
                                        </p:tgtEl>
                                        <p:attrNameLst>
                                          <p:attrName>ppt_w</p:attrName>
                                        </p:attrNameLst>
                                      </p:cBhvr>
                                      <p:tavLst>
                                        <p:tav tm="0">
                                          <p:val>
                                            <p:fltVal val="0"/>
                                          </p:val>
                                        </p:tav>
                                        <p:tav tm="100000">
                                          <p:val>
                                            <p:strVal val="#ppt_w"/>
                                          </p:val>
                                        </p:tav>
                                      </p:tavLst>
                                    </p:anim>
                                    <p:anim calcmode="lin" valueType="num">
                                      <p:cBhvr>
                                        <p:cTn id="46" dur="500" fill="hold"/>
                                        <p:tgtEl>
                                          <p:spTgt spid="69"/>
                                        </p:tgtEl>
                                        <p:attrNameLst>
                                          <p:attrName>ppt_h</p:attrName>
                                        </p:attrNameLst>
                                      </p:cBhvr>
                                      <p:tavLst>
                                        <p:tav tm="0">
                                          <p:val>
                                            <p:fltVal val="0"/>
                                          </p:val>
                                        </p:tav>
                                        <p:tav tm="100000">
                                          <p:val>
                                            <p:strVal val="#ppt_h"/>
                                          </p:val>
                                        </p:tav>
                                      </p:tavLst>
                                    </p:anim>
                                    <p:animEffect transition="in" filter="fade">
                                      <p:cBhvr>
                                        <p:cTn id="47" dur="500"/>
                                        <p:tgtEl>
                                          <p:spTgt spid="6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p:cTn id="50" dur="500" fill="hold"/>
                                        <p:tgtEl>
                                          <p:spTgt spid="70"/>
                                        </p:tgtEl>
                                        <p:attrNameLst>
                                          <p:attrName>ppt_w</p:attrName>
                                        </p:attrNameLst>
                                      </p:cBhvr>
                                      <p:tavLst>
                                        <p:tav tm="0">
                                          <p:val>
                                            <p:fltVal val="0"/>
                                          </p:val>
                                        </p:tav>
                                        <p:tav tm="100000">
                                          <p:val>
                                            <p:strVal val="#ppt_w"/>
                                          </p:val>
                                        </p:tav>
                                      </p:tavLst>
                                    </p:anim>
                                    <p:anim calcmode="lin" valueType="num">
                                      <p:cBhvr>
                                        <p:cTn id="51" dur="500" fill="hold"/>
                                        <p:tgtEl>
                                          <p:spTgt spid="70"/>
                                        </p:tgtEl>
                                        <p:attrNameLst>
                                          <p:attrName>ppt_h</p:attrName>
                                        </p:attrNameLst>
                                      </p:cBhvr>
                                      <p:tavLst>
                                        <p:tav tm="0">
                                          <p:val>
                                            <p:fltVal val="0"/>
                                          </p:val>
                                        </p:tav>
                                        <p:tav tm="100000">
                                          <p:val>
                                            <p:strVal val="#ppt_h"/>
                                          </p:val>
                                        </p:tav>
                                      </p:tavLst>
                                    </p:anim>
                                    <p:animEffect transition="in" filter="fade">
                                      <p:cBhvr>
                                        <p:cTn id="5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2" grpId="0" animBg="1"/>
      <p:bldP spid="63" grpId="0"/>
      <p:bldP spid="65" grpId="0"/>
      <p:bldP spid="67" grpId="0"/>
      <p:bldP spid="68" grpId="0" animBg="1"/>
      <p:bldP spid="69" grpId="0"/>
      <p:bldP spid="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xmlns="" id="{BD9F7BDB-8541-4D7B-9B0F-753BED119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sp>
        <p:nvSpPr>
          <p:cNvPr id="5" name="Rectangle: Rounded Corners 4">
            <a:extLst>
              <a:ext uri="{FF2B5EF4-FFF2-40B4-BE49-F238E27FC236}">
                <a16:creationId xmlns:a16="http://schemas.microsoft.com/office/drawing/2014/main" xmlns="" id="{57E0CDFC-A836-4AB1-9824-56BE17ABEBF7}"/>
              </a:ext>
            </a:extLst>
          </p:cNvPr>
          <p:cNvSpPr/>
          <p:nvPr/>
        </p:nvSpPr>
        <p:spPr>
          <a:xfrm>
            <a:off x="-206062" y="2228045"/>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xmlns="" id="{5AE2490C-8E81-4993-A96A-84BD543A352D}"/>
              </a:ext>
            </a:extLst>
          </p:cNvPr>
          <p:cNvSpPr/>
          <p:nvPr/>
        </p:nvSpPr>
        <p:spPr>
          <a:xfrm>
            <a:off x="-206062" y="-5867399"/>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sp>
        <p:nvSpPr>
          <p:cNvPr id="38" name="Rectangle: Rounded Corners 37">
            <a:extLst>
              <a:ext uri="{FF2B5EF4-FFF2-40B4-BE49-F238E27FC236}">
                <a16:creationId xmlns:a16="http://schemas.microsoft.com/office/drawing/2014/main" xmlns="" id="{F339FBB9-40BE-4D0E-8BBD-4540A8085E26}"/>
              </a:ext>
            </a:extLst>
          </p:cNvPr>
          <p:cNvSpPr/>
          <p:nvPr/>
        </p:nvSpPr>
        <p:spPr>
          <a:xfrm>
            <a:off x="1793753" y="1611970"/>
            <a:ext cx="9440214" cy="4874507"/>
          </a:xfrm>
          <a:prstGeom prst="roundRect">
            <a:avLst>
              <a:gd name="adj" fmla="val 8985"/>
            </a:avLst>
          </a:prstGeom>
          <a:solidFill>
            <a:srgbClr val="FEA13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grpSp>
        <p:nvGrpSpPr>
          <p:cNvPr id="2" name="Group 1">
            <a:extLst>
              <a:ext uri="{FF2B5EF4-FFF2-40B4-BE49-F238E27FC236}">
                <a16:creationId xmlns:a16="http://schemas.microsoft.com/office/drawing/2014/main" xmlns="" id="{9A910EC2-A9A9-4B02-A4F4-41792A863133}"/>
              </a:ext>
            </a:extLst>
          </p:cNvPr>
          <p:cNvGrpSpPr/>
          <p:nvPr/>
        </p:nvGrpSpPr>
        <p:grpSpPr>
          <a:xfrm>
            <a:off x="7535892" y="1123215"/>
            <a:ext cx="2960491" cy="868715"/>
            <a:chOff x="1869086" y="1113918"/>
            <a:chExt cx="2960491" cy="868715"/>
          </a:xfrm>
        </p:grpSpPr>
        <p:sp>
          <p:nvSpPr>
            <p:cNvPr id="45" name="Rectangle: Rounded Corners 44">
              <a:extLst>
                <a:ext uri="{FF2B5EF4-FFF2-40B4-BE49-F238E27FC236}">
                  <a16:creationId xmlns:a16="http://schemas.microsoft.com/office/drawing/2014/main" xmlns="" id="{E424CEA0-C74E-4762-AAF8-BFD88736EBA4}"/>
                </a:ext>
              </a:extLst>
            </p:cNvPr>
            <p:cNvSpPr/>
            <p:nvPr/>
          </p:nvSpPr>
          <p:spPr>
            <a:xfrm>
              <a:off x="18690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Rectangle: Rounded Corners 43">
              <a:extLst>
                <a:ext uri="{FF2B5EF4-FFF2-40B4-BE49-F238E27FC236}">
                  <a16:creationId xmlns:a16="http://schemas.microsoft.com/office/drawing/2014/main" xmlns="" id="{71ACEA47-710A-4184-81A8-5CB3450C4766}"/>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Deep Learning</a:t>
              </a:r>
              <a:endParaRPr lang="en-ID" sz="2000" dirty="0">
                <a:solidFill>
                  <a:srgbClr val="014B3F"/>
                </a:solidFill>
                <a:latin typeface="Arial Black" panose="020B0A04020102020204" pitchFamily="34" charset="0"/>
              </a:endParaRPr>
            </a:p>
          </p:txBody>
        </p:sp>
        <p:sp>
          <p:nvSpPr>
            <p:cNvPr id="46" name="Multiplication Sign 45">
              <a:extLst>
                <a:ext uri="{FF2B5EF4-FFF2-40B4-BE49-F238E27FC236}">
                  <a16:creationId xmlns:a16="http://schemas.microsoft.com/office/drawing/2014/main" xmlns="" id="{35D5037E-CAD0-4E5D-BE1E-51E5A895EE55}"/>
                </a:ext>
              </a:extLst>
            </p:cNvPr>
            <p:cNvSpPr/>
            <p:nvPr/>
          </p:nvSpPr>
          <p:spPr>
            <a:xfrm>
              <a:off x="4548965" y="114751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Flowchart: Connector 9">
            <a:extLst>
              <a:ext uri="{FF2B5EF4-FFF2-40B4-BE49-F238E27FC236}">
                <a16:creationId xmlns:a16="http://schemas.microsoft.com/office/drawing/2014/main" xmlns="" id="{382A3CCA-601F-459B-B408-214E34F39550}"/>
              </a:ext>
            </a:extLst>
          </p:cNvPr>
          <p:cNvSpPr/>
          <p:nvPr/>
        </p:nvSpPr>
        <p:spPr>
          <a:xfrm>
            <a:off x="3092702" y="2546157"/>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a:t>
            </a:r>
            <a:endParaRPr lang="en-ID" b="1" dirty="0">
              <a:solidFill>
                <a:schemeClr val="bg1"/>
              </a:solidFill>
            </a:endParaRPr>
          </a:p>
        </p:txBody>
      </p:sp>
      <p:sp>
        <p:nvSpPr>
          <p:cNvPr id="62" name="Flowchart: Connector 61">
            <a:extLst>
              <a:ext uri="{FF2B5EF4-FFF2-40B4-BE49-F238E27FC236}">
                <a16:creationId xmlns:a16="http://schemas.microsoft.com/office/drawing/2014/main" xmlns="" id="{74EB7E72-CC95-463B-BEA4-DBAAAD214588}"/>
              </a:ext>
            </a:extLst>
          </p:cNvPr>
          <p:cNvSpPr/>
          <p:nvPr/>
        </p:nvSpPr>
        <p:spPr>
          <a:xfrm>
            <a:off x="3092702" y="3956714"/>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endParaRPr lang="en-ID" b="1" dirty="0"/>
          </a:p>
        </p:txBody>
      </p:sp>
      <p:sp>
        <p:nvSpPr>
          <p:cNvPr id="63" name="TextBox 62">
            <a:extLst>
              <a:ext uri="{FF2B5EF4-FFF2-40B4-BE49-F238E27FC236}">
                <a16:creationId xmlns:a16="http://schemas.microsoft.com/office/drawing/2014/main" xmlns="" id="{FCB85CAF-CD1D-40E5-8EBA-5C039B469FB4}"/>
              </a:ext>
            </a:extLst>
          </p:cNvPr>
          <p:cNvSpPr txBox="1"/>
          <p:nvPr/>
        </p:nvSpPr>
        <p:spPr>
          <a:xfrm>
            <a:off x="3703690" y="2178974"/>
            <a:ext cx="3970202" cy="1077218"/>
          </a:xfrm>
          <a:prstGeom prst="rect">
            <a:avLst/>
          </a:prstGeom>
          <a:noFill/>
        </p:spPr>
        <p:txBody>
          <a:bodyPr wrap="square" rtlCol="0">
            <a:spAutoFit/>
          </a:bodyPr>
          <a:lstStyle/>
          <a:p>
            <a:r>
              <a:rPr lang="en-IN" sz="1600" dirty="0"/>
              <a:t>To build a gender and age detector that can approximately guess the gender and age of the person (face) in a picture using </a:t>
            </a:r>
            <a:r>
              <a:rPr lang="en-IN" sz="1600" b="1" i="1" u="sng" dirty="0">
                <a:solidFill>
                  <a:schemeClr val="bg1">
                    <a:lumMod val="95000"/>
                  </a:schemeClr>
                </a:solidFill>
                <a:hlinkClick r:id="rId3">
                  <a:extLst>
                    <a:ext uri="{A12FA001-AC4F-418D-AE19-62706E023703}">
                      <ahyp:hlinkClr xmlns:ahyp="http://schemas.microsoft.com/office/drawing/2018/hyperlinkcolor" xmlns="" val="tx"/>
                    </a:ext>
                  </a:extLst>
                </a:hlinkClick>
              </a:rPr>
              <a:t>Deep Learnin</a:t>
            </a:r>
            <a:r>
              <a:rPr lang="en-IN" sz="1600" b="1" i="1" u="sng" dirty="0">
                <a:solidFill>
                  <a:schemeClr val="bg1">
                    <a:lumMod val="95000"/>
                  </a:schemeClr>
                </a:solidFill>
              </a:rPr>
              <a:t>g</a:t>
            </a:r>
            <a:r>
              <a:rPr lang="en-IN" sz="1600" u="sng" dirty="0">
                <a:solidFill>
                  <a:schemeClr val="bg1">
                    <a:lumMod val="95000"/>
                  </a:schemeClr>
                </a:solidFill>
              </a:rPr>
              <a:t> </a:t>
            </a:r>
            <a:r>
              <a:rPr lang="en-IN" sz="1600" dirty="0"/>
              <a:t>on the </a:t>
            </a:r>
            <a:r>
              <a:rPr lang="en-IN" sz="1600" dirty="0" err="1"/>
              <a:t>Adience</a:t>
            </a:r>
            <a:r>
              <a:rPr lang="en-IN" sz="1600" dirty="0"/>
              <a:t> dataset.</a:t>
            </a:r>
            <a:endParaRPr lang="en-ID" sz="1400" dirty="0">
              <a:solidFill>
                <a:schemeClr val="bg1"/>
              </a:solidFill>
            </a:endParaRPr>
          </a:p>
        </p:txBody>
      </p:sp>
      <p:sp>
        <p:nvSpPr>
          <p:cNvPr id="65" name="TextBox 64">
            <a:extLst>
              <a:ext uri="{FF2B5EF4-FFF2-40B4-BE49-F238E27FC236}">
                <a16:creationId xmlns:a16="http://schemas.microsoft.com/office/drawing/2014/main" xmlns="" id="{6806B7BE-6885-4677-A384-83EEBD3EAC0D}"/>
              </a:ext>
            </a:extLst>
          </p:cNvPr>
          <p:cNvSpPr txBox="1"/>
          <p:nvPr/>
        </p:nvSpPr>
        <p:spPr>
          <a:xfrm>
            <a:off x="3669744" y="4840019"/>
            <a:ext cx="3832202" cy="1569660"/>
          </a:xfrm>
          <a:prstGeom prst="rect">
            <a:avLst/>
          </a:prstGeom>
          <a:noFill/>
        </p:spPr>
        <p:txBody>
          <a:bodyPr wrap="square" rtlCol="0">
            <a:spAutoFit/>
          </a:bodyPr>
          <a:lstStyle/>
          <a:p>
            <a:r>
              <a:rPr lang="en-IN" sz="1600" dirty="0"/>
              <a:t>We will use the models trained by </a:t>
            </a:r>
            <a:r>
              <a:rPr lang="en-IN" sz="1600" u="sng" dirty="0">
                <a:solidFill>
                  <a:schemeClr val="bg1">
                    <a:lumMod val="95000"/>
                  </a:schemeClr>
                </a:solidFill>
                <a:hlinkClick r:id="rId4">
                  <a:extLst>
                    <a:ext uri="{A12FA001-AC4F-418D-AE19-62706E023703}">
                      <ahyp:hlinkClr xmlns:ahyp="http://schemas.microsoft.com/office/drawing/2018/hyperlinkcolor" xmlns="" val="tx"/>
                    </a:ext>
                  </a:extLst>
                </a:hlinkClick>
              </a:rPr>
              <a:t>Tal Hassner and Gil Lev</a:t>
            </a:r>
            <a:r>
              <a:rPr lang="en-IN" sz="1600" u="sng" dirty="0">
                <a:solidFill>
                  <a:schemeClr val="bg1">
                    <a:lumMod val="95000"/>
                  </a:schemeClr>
                </a:solidFill>
              </a:rPr>
              <a:t>i</a:t>
            </a:r>
            <a:r>
              <a:rPr lang="en-IN" sz="1600" dirty="0"/>
              <a:t>. The predicted gender may be one of ‘Male’ and ‘Female’, and the predicted age may be one of the following ranges- (0 – 2), (4 – 6), (8 – 12), (15 – 20), (25 – 32), (38 – 43), (48 – 53), (60 – 100).</a:t>
            </a:r>
            <a:endParaRPr lang="en-ID" sz="1400" dirty="0">
              <a:solidFill>
                <a:schemeClr val="bg1"/>
              </a:solidFill>
            </a:endParaRPr>
          </a:p>
        </p:txBody>
      </p:sp>
      <p:sp>
        <p:nvSpPr>
          <p:cNvPr id="67" name="TextBox 66">
            <a:extLst>
              <a:ext uri="{FF2B5EF4-FFF2-40B4-BE49-F238E27FC236}">
                <a16:creationId xmlns:a16="http://schemas.microsoft.com/office/drawing/2014/main" xmlns="" id="{42EB18C2-5CFF-4363-A7C2-4786AA702D86}"/>
              </a:ext>
            </a:extLst>
          </p:cNvPr>
          <p:cNvSpPr txBox="1"/>
          <p:nvPr/>
        </p:nvSpPr>
        <p:spPr>
          <a:xfrm>
            <a:off x="3693423" y="3309599"/>
            <a:ext cx="3990735" cy="1569660"/>
          </a:xfrm>
          <a:prstGeom prst="rect">
            <a:avLst/>
          </a:prstGeom>
          <a:noFill/>
        </p:spPr>
        <p:txBody>
          <a:bodyPr wrap="square" rtlCol="0">
            <a:spAutoFit/>
          </a:bodyPr>
          <a:lstStyle/>
          <a:p>
            <a:r>
              <a:rPr lang="en-IN" sz="1600" dirty="0"/>
              <a:t>As </a:t>
            </a:r>
            <a:r>
              <a:rPr lang="en-IN" sz="1600" dirty="0">
                <a:solidFill>
                  <a:schemeClr val="bg1">
                    <a:lumMod val="95000"/>
                  </a:schemeClr>
                </a:solidFill>
                <a:hlinkClick r:id="rId5">
                  <a:extLst>
                    <a:ext uri="{A12FA001-AC4F-418D-AE19-62706E023703}">
                      <ahyp:hlinkClr xmlns:ahyp="http://schemas.microsoft.com/office/drawing/2018/hyperlinkcolor" xmlns="" val="tx"/>
                    </a:ext>
                  </a:extLst>
                </a:hlinkClick>
              </a:rPr>
              <a:t>Machine learnin</a:t>
            </a:r>
            <a:r>
              <a:rPr lang="en-IN" sz="1600" dirty="0">
                <a:solidFill>
                  <a:schemeClr val="bg1">
                    <a:lumMod val="95000"/>
                  </a:schemeClr>
                </a:solidFill>
              </a:rPr>
              <a:t>g </a:t>
            </a:r>
            <a:r>
              <a:rPr lang="en-IN" sz="1600" dirty="0"/>
              <a:t>focuses only on solving real-world problems. Also, it takes few ideas of artificial intelligence. Moreover, machine learning does through the neural networks. That are designed to mimic human decision-making capabilities.</a:t>
            </a:r>
            <a:endParaRPr lang="en-ID" sz="1400" dirty="0">
              <a:solidFill>
                <a:schemeClr val="bg1"/>
              </a:solidFill>
            </a:endParaRPr>
          </a:p>
        </p:txBody>
      </p:sp>
      <p:sp>
        <p:nvSpPr>
          <p:cNvPr id="68" name="Flowchart: Connector 67">
            <a:extLst>
              <a:ext uri="{FF2B5EF4-FFF2-40B4-BE49-F238E27FC236}">
                <a16:creationId xmlns:a16="http://schemas.microsoft.com/office/drawing/2014/main" xmlns="" id="{77514C33-3845-4FE3-9F6E-5BA6BA7DAA1C}"/>
              </a:ext>
            </a:extLst>
          </p:cNvPr>
          <p:cNvSpPr/>
          <p:nvPr/>
        </p:nvSpPr>
        <p:spPr>
          <a:xfrm>
            <a:off x="3092702" y="5367271"/>
            <a:ext cx="509910" cy="515155"/>
          </a:xfrm>
          <a:prstGeom prst="flowChartConnector">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t>
            </a:r>
            <a:endParaRPr lang="en-ID" b="1" dirty="0"/>
          </a:p>
        </p:txBody>
      </p:sp>
      <p:pic>
        <p:nvPicPr>
          <p:cNvPr id="7" name="Picture 6">
            <a:extLst>
              <a:ext uri="{FF2B5EF4-FFF2-40B4-BE49-F238E27FC236}">
                <a16:creationId xmlns:a16="http://schemas.microsoft.com/office/drawing/2014/main" xmlns="" id="{960C52EF-6D94-46E3-9656-415BDC8169A4}"/>
              </a:ext>
            </a:extLst>
          </p:cNvPr>
          <p:cNvPicPr>
            <a:picLocks noChangeAspect="1"/>
          </p:cNvPicPr>
          <p:nvPr/>
        </p:nvPicPr>
        <p:blipFill rotWithShape="1">
          <a:blip r:embed="rId6">
            <a:extLst>
              <a:ext uri="{28A0092B-C50C-407E-A947-70E740481C1C}">
                <a14:useLocalDpi xmlns:a14="http://schemas.microsoft.com/office/drawing/2010/main" val="0"/>
              </a:ext>
            </a:extLst>
          </a:blip>
          <a:srcRect l="3176" t="11079" r="14198" b="13991"/>
          <a:stretch/>
        </p:blipFill>
        <p:spPr>
          <a:xfrm>
            <a:off x="7364651" y="2459878"/>
            <a:ext cx="3490015" cy="3164971"/>
          </a:xfrm>
          <a:prstGeom prst="rect">
            <a:avLst/>
          </a:prstGeom>
        </p:spPr>
      </p:pic>
      <p:sp>
        <p:nvSpPr>
          <p:cNvPr id="34" name="TextBox 33">
            <a:hlinkClick r:id="rId7" action="ppaction://hlinksldjump"/>
            <a:extLst>
              <a:ext uri="{FF2B5EF4-FFF2-40B4-BE49-F238E27FC236}">
                <a16:creationId xmlns:a16="http://schemas.microsoft.com/office/drawing/2014/main" xmlns="" id="{F3776A25-50E8-442D-B6B6-51579EB7750A}"/>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35" name="TextBox 34">
            <a:hlinkClick r:id="rId8" action="ppaction://hlinksldjump"/>
            <a:extLst>
              <a:ext uri="{FF2B5EF4-FFF2-40B4-BE49-F238E27FC236}">
                <a16:creationId xmlns:a16="http://schemas.microsoft.com/office/drawing/2014/main" xmlns="" id="{0AFB7679-875F-4C0B-A728-6C6DB1888996}"/>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36" name="TextBox 35">
            <a:hlinkClick r:id="rId9" action="ppaction://hlinksldjump"/>
            <a:extLst>
              <a:ext uri="{FF2B5EF4-FFF2-40B4-BE49-F238E27FC236}">
                <a16:creationId xmlns:a16="http://schemas.microsoft.com/office/drawing/2014/main" xmlns="" id="{7D0AC777-0306-44EA-B4A5-EB17978C16C0}"/>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39" name="TextBox 38">
            <a:hlinkClick r:id="rId10" action="ppaction://hlinksldjump"/>
            <a:extLst>
              <a:ext uri="{FF2B5EF4-FFF2-40B4-BE49-F238E27FC236}">
                <a16:creationId xmlns:a16="http://schemas.microsoft.com/office/drawing/2014/main" xmlns="" id="{DAF66891-E2BF-4CEF-A9D0-89070EAAF0CE}"/>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40" name="Picture 39">
            <a:hlinkClick r:id="rId11" action="ppaction://hlinksldjump"/>
            <a:extLst>
              <a:ext uri="{FF2B5EF4-FFF2-40B4-BE49-F238E27FC236}">
                <a16:creationId xmlns:a16="http://schemas.microsoft.com/office/drawing/2014/main" xmlns="" id="{38E6C66B-E9BB-4C46-B9C6-65E04EF69BA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41" name="Picture 40">
            <a:hlinkClick r:id="rId13" action="ppaction://hlinksldjump"/>
            <a:extLst>
              <a:ext uri="{FF2B5EF4-FFF2-40B4-BE49-F238E27FC236}">
                <a16:creationId xmlns:a16="http://schemas.microsoft.com/office/drawing/2014/main" xmlns="" id="{3FD4D44B-40BE-4E2F-9388-E1B730A6CA7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42" name="TextBox 41">
            <a:hlinkClick r:id="rId15" action="ppaction://hlinksldjump"/>
            <a:extLst>
              <a:ext uri="{FF2B5EF4-FFF2-40B4-BE49-F238E27FC236}">
                <a16:creationId xmlns:a16="http://schemas.microsoft.com/office/drawing/2014/main" xmlns="" id="{22480B9B-0545-4725-8575-AE7AA575C091}"/>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Page1</a:t>
            </a:r>
            <a:endParaRPr lang="en-ID" dirty="0">
              <a:solidFill>
                <a:srgbClr val="014B3F"/>
              </a:solidFill>
              <a:latin typeface="Arial Black" panose="020B0A04020102020204" pitchFamily="34" charset="0"/>
            </a:endParaRPr>
          </a:p>
        </p:txBody>
      </p:sp>
      <p:sp>
        <p:nvSpPr>
          <p:cNvPr id="43" name="Rectangle: Rounded Corners 42">
            <a:hlinkClick r:id="rId15" action="ppaction://hlinksldjump"/>
            <a:extLst>
              <a:ext uri="{FF2B5EF4-FFF2-40B4-BE49-F238E27FC236}">
                <a16:creationId xmlns:a16="http://schemas.microsoft.com/office/drawing/2014/main" xmlns="" id="{8B7CD124-AA0B-4509-92F6-D849C97C6419}"/>
              </a:ext>
            </a:extLst>
          </p:cNvPr>
          <p:cNvSpPr/>
          <p:nvPr/>
        </p:nvSpPr>
        <p:spPr>
          <a:xfrm>
            <a:off x="1210615"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Computer Vision</a:t>
            </a:r>
            <a:endParaRPr lang="en-ID" sz="1600" b="1" dirty="0"/>
          </a:p>
        </p:txBody>
      </p:sp>
      <p:sp>
        <p:nvSpPr>
          <p:cNvPr id="47" name="Rectangle: Rounded Corners 46">
            <a:hlinkClick r:id="rId16" action="ppaction://hlinksldjump"/>
            <a:extLst>
              <a:ext uri="{FF2B5EF4-FFF2-40B4-BE49-F238E27FC236}">
                <a16:creationId xmlns:a16="http://schemas.microsoft.com/office/drawing/2014/main" xmlns="" id="{DEDA3A4F-9127-4BBF-9B3B-63F72CDE740C}"/>
              </a:ext>
            </a:extLst>
          </p:cNvPr>
          <p:cNvSpPr/>
          <p:nvPr/>
        </p:nvSpPr>
        <p:spPr>
          <a:xfrm>
            <a:off x="2818328"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OPEN-CV</a:t>
            </a:r>
          </a:p>
        </p:txBody>
      </p:sp>
      <p:sp>
        <p:nvSpPr>
          <p:cNvPr id="48" name="Rectangle: Rounded Corners 47">
            <a:hlinkClick r:id="rId17" action="ppaction://hlinksldjump"/>
            <a:extLst>
              <a:ext uri="{FF2B5EF4-FFF2-40B4-BE49-F238E27FC236}">
                <a16:creationId xmlns:a16="http://schemas.microsoft.com/office/drawing/2014/main" xmlns="" id="{0E9CD9B3-7540-4754-993C-1C74542D013F}"/>
              </a:ext>
            </a:extLst>
          </p:cNvPr>
          <p:cNvSpPr/>
          <p:nvPr/>
        </p:nvSpPr>
        <p:spPr>
          <a:xfrm>
            <a:off x="4426041"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CNN</a:t>
            </a:r>
          </a:p>
        </p:txBody>
      </p:sp>
      <p:sp>
        <p:nvSpPr>
          <p:cNvPr id="49" name="Rectangle: Rounded Corners 48">
            <a:hlinkClick r:id="rId18" action="ppaction://hlinksldjump"/>
            <a:extLst>
              <a:ext uri="{FF2B5EF4-FFF2-40B4-BE49-F238E27FC236}">
                <a16:creationId xmlns:a16="http://schemas.microsoft.com/office/drawing/2014/main" xmlns="" id="{8415E00F-9CBA-44B5-81CF-FE8A5BBBA50E}"/>
              </a:ext>
            </a:extLst>
          </p:cNvPr>
          <p:cNvSpPr/>
          <p:nvPr/>
        </p:nvSpPr>
        <p:spPr>
          <a:xfrm>
            <a:off x="6033754"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Deep </a:t>
            </a:r>
          </a:p>
          <a:p>
            <a:pPr algn="ctr"/>
            <a:r>
              <a:rPr lang="en-US" sz="1600" b="1" dirty="0"/>
              <a:t>Learning</a:t>
            </a:r>
          </a:p>
        </p:txBody>
      </p:sp>
    </p:spTree>
    <p:extLst>
      <p:ext uri="{BB962C8B-B14F-4D97-AF65-F5344CB8AC3E}">
        <p14:creationId xmlns:p14="http://schemas.microsoft.com/office/powerpoint/2010/main" val="259384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p:cTn id="23" dur="500" fill="hold"/>
                                        <p:tgtEl>
                                          <p:spTgt spid="67"/>
                                        </p:tgtEl>
                                        <p:attrNameLst>
                                          <p:attrName>ppt_w</p:attrName>
                                        </p:attrNameLst>
                                      </p:cBhvr>
                                      <p:tavLst>
                                        <p:tav tm="0">
                                          <p:val>
                                            <p:fltVal val="0"/>
                                          </p:val>
                                        </p:tav>
                                        <p:tav tm="100000">
                                          <p:val>
                                            <p:strVal val="#ppt_w"/>
                                          </p:val>
                                        </p:tav>
                                      </p:tavLst>
                                    </p:anim>
                                    <p:anim calcmode="lin" valueType="num">
                                      <p:cBhvr>
                                        <p:cTn id="24" dur="500" fill="hold"/>
                                        <p:tgtEl>
                                          <p:spTgt spid="67"/>
                                        </p:tgtEl>
                                        <p:attrNameLst>
                                          <p:attrName>ppt_h</p:attrName>
                                        </p:attrNameLst>
                                      </p:cBhvr>
                                      <p:tavLst>
                                        <p:tav tm="0">
                                          <p:val>
                                            <p:fltVal val="0"/>
                                          </p:val>
                                        </p:tav>
                                        <p:tav tm="100000">
                                          <p:val>
                                            <p:strVal val="#ppt_h"/>
                                          </p:val>
                                        </p:tav>
                                      </p:tavLst>
                                    </p:anim>
                                    <p:animEffect transition="in" filter="fade">
                                      <p:cBhvr>
                                        <p:cTn id="25" dur="500"/>
                                        <p:tgtEl>
                                          <p:spTgt spid="6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p:cTn id="28" dur="500" fill="hold"/>
                                        <p:tgtEl>
                                          <p:spTgt spid="62"/>
                                        </p:tgtEl>
                                        <p:attrNameLst>
                                          <p:attrName>ppt_w</p:attrName>
                                        </p:attrNameLst>
                                      </p:cBhvr>
                                      <p:tavLst>
                                        <p:tav tm="0">
                                          <p:val>
                                            <p:fltVal val="0"/>
                                          </p:val>
                                        </p:tav>
                                        <p:tav tm="100000">
                                          <p:val>
                                            <p:strVal val="#ppt_w"/>
                                          </p:val>
                                        </p:tav>
                                      </p:tavLst>
                                    </p:anim>
                                    <p:anim calcmode="lin" valueType="num">
                                      <p:cBhvr>
                                        <p:cTn id="29" dur="500" fill="hold"/>
                                        <p:tgtEl>
                                          <p:spTgt spid="62"/>
                                        </p:tgtEl>
                                        <p:attrNameLst>
                                          <p:attrName>ppt_h</p:attrName>
                                        </p:attrNameLst>
                                      </p:cBhvr>
                                      <p:tavLst>
                                        <p:tav tm="0">
                                          <p:val>
                                            <p:fltVal val="0"/>
                                          </p:val>
                                        </p:tav>
                                        <p:tav tm="100000">
                                          <p:val>
                                            <p:strVal val="#ppt_h"/>
                                          </p:val>
                                        </p:tav>
                                      </p:tavLst>
                                    </p:anim>
                                    <p:animEffect transition="in" filter="fade">
                                      <p:cBhvr>
                                        <p:cTn id="30" dur="500"/>
                                        <p:tgtEl>
                                          <p:spTgt spid="62"/>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animEffect transition="in" filter="fade">
                                      <p:cBhvr>
                                        <p:cTn id="36" dur="500"/>
                                        <p:tgtEl>
                                          <p:spTgt spid="65"/>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p:cTn id="39" dur="500" fill="hold"/>
                                        <p:tgtEl>
                                          <p:spTgt spid="68"/>
                                        </p:tgtEl>
                                        <p:attrNameLst>
                                          <p:attrName>ppt_w</p:attrName>
                                        </p:attrNameLst>
                                      </p:cBhvr>
                                      <p:tavLst>
                                        <p:tav tm="0">
                                          <p:val>
                                            <p:fltVal val="0"/>
                                          </p:val>
                                        </p:tav>
                                        <p:tav tm="100000">
                                          <p:val>
                                            <p:strVal val="#ppt_w"/>
                                          </p:val>
                                        </p:tav>
                                      </p:tavLst>
                                    </p:anim>
                                    <p:anim calcmode="lin" valueType="num">
                                      <p:cBhvr>
                                        <p:cTn id="40" dur="500" fill="hold"/>
                                        <p:tgtEl>
                                          <p:spTgt spid="68"/>
                                        </p:tgtEl>
                                        <p:attrNameLst>
                                          <p:attrName>ppt_h</p:attrName>
                                        </p:attrNameLst>
                                      </p:cBhvr>
                                      <p:tavLst>
                                        <p:tav tm="0">
                                          <p:val>
                                            <p:fltVal val="0"/>
                                          </p:val>
                                        </p:tav>
                                        <p:tav tm="100000">
                                          <p:val>
                                            <p:strVal val="#ppt_h"/>
                                          </p:val>
                                        </p:tav>
                                      </p:tavLst>
                                    </p:anim>
                                    <p:animEffect transition="in" filter="fade">
                                      <p:cBhvr>
                                        <p:cTn id="4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2" grpId="0" animBg="1"/>
      <p:bldP spid="63" grpId="0"/>
      <p:bldP spid="65" grpId="0"/>
      <p:bldP spid="67" grpId="0"/>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xmlns="" id="{BD9F7BDB-8541-4D7B-9B0F-753BED119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sp>
        <p:nvSpPr>
          <p:cNvPr id="39" name="Rectangle: Rounded Corners 38">
            <a:extLst>
              <a:ext uri="{FF2B5EF4-FFF2-40B4-BE49-F238E27FC236}">
                <a16:creationId xmlns:a16="http://schemas.microsoft.com/office/drawing/2014/main" xmlns="" id="{6F4C18BF-BE08-469E-B245-58235BC8BAF8}"/>
              </a:ext>
            </a:extLst>
          </p:cNvPr>
          <p:cNvSpPr/>
          <p:nvPr/>
        </p:nvSpPr>
        <p:spPr>
          <a:xfrm>
            <a:off x="1609860" y="1641950"/>
            <a:ext cx="9440214" cy="4874507"/>
          </a:xfrm>
          <a:prstGeom prst="roundRect">
            <a:avLst>
              <a:gd name="adj" fmla="val 8985"/>
            </a:avLst>
          </a:prstGeom>
          <a:solidFill>
            <a:srgbClr val="014B3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sp>
        <p:nvSpPr>
          <p:cNvPr id="5" name="Rectangle: Rounded Corners 4">
            <a:extLst>
              <a:ext uri="{FF2B5EF4-FFF2-40B4-BE49-F238E27FC236}">
                <a16:creationId xmlns:a16="http://schemas.microsoft.com/office/drawing/2014/main" xmlns="" id="{57E0CDFC-A836-4AB1-9824-56BE17ABEBF7}"/>
              </a:ext>
            </a:extLst>
          </p:cNvPr>
          <p:cNvSpPr/>
          <p:nvPr/>
        </p:nvSpPr>
        <p:spPr>
          <a:xfrm>
            <a:off x="-206062" y="3065176"/>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xmlns="" id="{5AE2490C-8E81-4993-A96A-84BD543A352D}"/>
              </a:ext>
            </a:extLst>
          </p:cNvPr>
          <p:cNvSpPr/>
          <p:nvPr/>
        </p:nvSpPr>
        <p:spPr>
          <a:xfrm>
            <a:off x="-206062" y="-4901481"/>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sp>
        <p:nvSpPr>
          <p:cNvPr id="21" name="Rectangle: Rounded Corners 20">
            <a:hlinkClick r:id="rId3" action="ppaction://hlinksldjump"/>
            <a:extLst>
              <a:ext uri="{FF2B5EF4-FFF2-40B4-BE49-F238E27FC236}">
                <a16:creationId xmlns:a16="http://schemas.microsoft.com/office/drawing/2014/main" xmlns="" id="{4269D757-7CF7-44B3-A6C7-B2144D41E963}"/>
              </a:ext>
            </a:extLst>
          </p:cNvPr>
          <p:cNvSpPr/>
          <p:nvPr/>
        </p:nvSpPr>
        <p:spPr>
          <a:xfrm>
            <a:off x="1210615"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Pre-Requisites</a:t>
            </a:r>
            <a:endParaRPr lang="en-ID" sz="1600" b="1" dirty="0"/>
          </a:p>
        </p:txBody>
      </p:sp>
      <p:sp>
        <p:nvSpPr>
          <p:cNvPr id="23" name="Rectangle: Rounded Corners 22">
            <a:hlinkClick r:id="rId4" action="ppaction://hlinksldjump"/>
            <a:extLst>
              <a:ext uri="{FF2B5EF4-FFF2-40B4-BE49-F238E27FC236}">
                <a16:creationId xmlns:a16="http://schemas.microsoft.com/office/drawing/2014/main" xmlns="" id="{1B9032C8-2109-48D3-BF6C-8916102BFF01}"/>
              </a:ext>
            </a:extLst>
          </p:cNvPr>
          <p:cNvSpPr/>
          <p:nvPr/>
        </p:nvSpPr>
        <p:spPr>
          <a:xfrm>
            <a:off x="2884869" y="152515"/>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Objectives</a:t>
            </a:r>
          </a:p>
        </p:txBody>
      </p:sp>
      <p:sp>
        <p:nvSpPr>
          <p:cNvPr id="24" name="Rectangle: Rounded Corners 23">
            <a:hlinkClick r:id="rId5" action="ppaction://hlinksldjump"/>
            <a:extLst>
              <a:ext uri="{FF2B5EF4-FFF2-40B4-BE49-F238E27FC236}">
                <a16:creationId xmlns:a16="http://schemas.microsoft.com/office/drawing/2014/main" xmlns="" id="{6100E423-0E5A-4E50-AB21-42A1C52D24C6}"/>
              </a:ext>
            </a:extLst>
          </p:cNvPr>
          <p:cNvSpPr/>
          <p:nvPr/>
        </p:nvSpPr>
        <p:spPr>
          <a:xfrm>
            <a:off x="4594160" y="152515"/>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TensorFlow</a:t>
            </a:r>
          </a:p>
          <a:p>
            <a:pPr algn="ctr"/>
            <a:r>
              <a:rPr lang="en-US" sz="1600" b="1" dirty="0"/>
              <a:t>Models</a:t>
            </a:r>
            <a:endParaRPr lang="en-ID" sz="1600" b="1" dirty="0"/>
          </a:p>
        </p:txBody>
      </p:sp>
      <p:sp>
        <p:nvSpPr>
          <p:cNvPr id="26" name="TextBox 25">
            <a:hlinkClick r:id="rId3" action="ppaction://hlinksldjump"/>
            <a:extLst>
              <a:ext uri="{FF2B5EF4-FFF2-40B4-BE49-F238E27FC236}">
                <a16:creationId xmlns:a16="http://schemas.microsoft.com/office/drawing/2014/main" xmlns="" id="{61687E3C-7298-4354-A4C8-B397DD6B87AF}"/>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Page2</a:t>
            </a:r>
            <a:endParaRPr lang="en-ID" dirty="0">
              <a:solidFill>
                <a:srgbClr val="014B3F"/>
              </a:solidFill>
              <a:latin typeface="Arial Black" panose="020B0A04020102020204" pitchFamily="34" charset="0"/>
            </a:endParaRPr>
          </a:p>
        </p:txBody>
      </p:sp>
      <p:sp>
        <p:nvSpPr>
          <p:cNvPr id="27" name="TextBox 26">
            <a:hlinkClick r:id="rId6" action="ppaction://hlinksldjump"/>
            <a:extLst>
              <a:ext uri="{FF2B5EF4-FFF2-40B4-BE49-F238E27FC236}">
                <a16:creationId xmlns:a16="http://schemas.microsoft.com/office/drawing/2014/main" xmlns="" id="{3D698C1F-EE09-4436-A698-92FDD8550EA3}"/>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28" name="TextBox 27">
            <a:hlinkClick r:id="rId7" action="ppaction://hlinksldjump"/>
            <a:extLst>
              <a:ext uri="{FF2B5EF4-FFF2-40B4-BE49-F238E27FC236}">
                <a16:creationId xmlns:a16="http://schemas.microsoft.com/office/drawing/2014/main" xmlns="" id="{82FD9B48-0198-442D-B9CE-479B4CC38CF6}"/>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29" name="TextBox 28">
            <a:hlinkClick r:id="rId8" action="ppaction://hlinksldjump"/>
            <a:extLst>
              <a:ext uri="{FF2B5EF4-FFF2-40B4-BE49-F238E27FC236}">
                <a16:creationId xmlns:a16="http://schemas.microsoft.com/office/drawing/2014/main" xmlns="" id="{B3447DB9-0BAA-4A5C-8BF5-E970EF92AA08}"/>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32" name="Picture 31">
            <a:hlinkClick r:id="rId9" action="ppaction://hlinksldjump"/>
            <a:extLst>
              <a:ext uri="{FF2B5EF4-FFF2-40B4-BE49-F238E27FC236}">
                <a16:creationId xmlns:a16="http://schemas.microsoft.com/office/drawing/2014/main" xmlns="" id="{7EE230F1-20C7-43BB-AED0-298CA220C77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37" name="Picture 36">
            <a:hlinkClick r:id="rId11" action="ppaction://hlinksldjump"/>
            <a:extLst>
              <a:ext uri="{FF2B5EF4-FFF2-40B4-BE49-F238E27FC236}">
                <a16:creationId xmlns:a16="http://schemas.microsoft.com/office/drawing/2014/main" xmlns="" id="{FFEB3853-77C1-4872-8118-B3823F852E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13" name="TextBox 12">
            <a:hlinkClick r:id="rId13" action="ppaction://hlinksldjump"/>
            <a:extLst>
              <a:ext uri="{FF2B5EF4-FFF2-40B4-BE49-F238E27FC236}">
                <a16:creationId xmlns:a16="http://schemas.microsoft.com/office/drawing/2014/main" xmlns="" id="{33627596-B6DB-484A-B235-3B7238665C97}"/>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grpSp>
        <p:nvGrpSpPr>
          <p:cNvPr id="33" name="Group 32">
            <a:extLst>
              <a:ext uri="{FF2B5EF4-FFF2-40B4-BE49-F238E27FC236}">
                <a16:creationId xmlns:a16="http://schemas.microsoft.com/office/drawing/2014/main" xmlns="" id="{64779123-C209-4F34-BEC8-D426B9A6C38A}"/>
              </a:ext>
            </a:extLst>
          </p:cNvPr>
          <p:cNvGrpSpPr/>
          <p:nvPr/>
        </p:nvGrpSpPr>
        <p:grpSpPr>
          <a:xfrm>
            <a:off x="4778068" y="1113918"/>
            <a:ext cx="2987897" cy="868715"/>
            <a:chOff x="1944711" y="1113918"/>
            <a:chExt cx="2987897" cy="868715"/>
          </a:xfrm>
        </p:grpSpPr>
        <p:sp>
          <p:nvSpPr>
            <p:cNvPr id="34" name="Rectangle: Rounded Corners 33">
              <a:extLst>
                <a:ext uri="{FF2B5EF4-FFF2-40B4-BE49-F238E27FC236}">
                  <a16:creationId xmlns:a16="http://schemas.microsoft.com/office/drawing/2014/main" xmlns="" id="{57288D9C-7BF0-4F4D-82B2-E0431D36B04E}"/>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Rectangle: Rounded Corners 34">
              <a:extLst>
                <a:ext uri="{FF2B5EF4-FFF2-40B4-BE49-F238E27FC236}">
                  <a16:creationId xmlns:a16="http://schemas.microsoft.com/office/drawing/2014/main" xmlns="" id="{ADD4AA48-79A9-4B93-B5EC-2A753C7E50C6}"/>
                </a:ext>
              </a:extLst>
            </p:cNvPr>
            <p:cNvSpPr/>
            <p:nvPr/>
          </p:nvSpPr>
          <p:spPr>
            <a:xfrm>
              <a:off x="1944711" y="1113918"/>
              <a:ext cx="2884866" cy="753520"/>
            </a:xfrm>
            <a:prstGeom prst="roundRect">
              <a:avLst>
                <a:gd name="adj" fmla="val 7642"/>
              </a:avLst>
            </a:prstGeom>
            <a:solidFill>
              <a:schemeClr val="bg1"/>
            </a:solidFill>
            <a:ln w="76200">
              <a:solidFill>
                <a:srgbClr val="FEA1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EA139"/>
                  </a:solidFill>
                  <a:latin typeface="Arial Black" panose="020B0A04020102020204" pitchFamily="34" charset="0"/>
                </a:rPr>
                <a:t>Pre-Requisites</a:t>
              </a:r>
              <a:endParaRPr lang="en-ID" sz="2000" dirty="0">
                <a:solidFill>
                  <a:srgbClr val="FEA139"/>
                </a:solidFill>
                <a:latin typeface="Arial Black" panose="020B0A04020102020204" pitchFamily="34" charset="0"/>
              </a:endParaRPr>
            </a:p>
          </p:txBody>
        </p:sp>
        <p:sp>
          <p:nvSpPr>
            <p:cNvPr id="36" name="Multiplication Sign 35">
              <a:extLst>
                <a:ext uri="{FF2B5EF4-FFF2-40B4-BE49-F238E27FC236}">
                  <a16:creationId xmlns:a16="http://schemas.microsoft.com/office/drawing/2014/main" xmlns="" id="{6DD381D8-7171-497F-AA4E-A169ABDFB669}"/>
                </a:ext>
              </a:extLst>
            </p:cNvPr>
            <p:cNvSpPr/>
            <p:nvPr/>
          </p:nvSpPr>
          <p:spPr>
            <a:xfrm>
              <a:off x="4518985" y="1132522"/>
              <a:ext cx="231820" cy="245412"/>
            </a:xfrm>
            <a:prstGeom prst="mathMultiply">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 name="Flowchart: Connector 1">
            <a:extLst>
              <a:ext uri="{FF2B5EF4-FFF2-40B4-BE49-F238E27FC236}">
                <a16:creationId xmlns:a16="http://schemas.microsoft.com/office/drawing/2014/main" xmlns="" id="{089E909E-D931-46C3-B5FA-3710D19843B6}"/>
              </a:ext>
            </a:extLst>
          </p:cNvPr>
          <p:cNvSpPr/>
          <p:nvPr/>
        </p:nvSpPr>
        <p:spPr>
          <a:xfrm>
            <a:off x="3005071" y="2556352"/>
            <a:ext cx="547353" cy="597904"/>
          </a:xfrm>
          <a:prstGeom prst="flowChartConnector">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xmlns="" id="{E1A054B5-27C3-4479-9A62-E92A2C44441C}"/>
              </a:ext>
            </a:extLst>
          </p:cNvPr>
          <p:cNvSpPr txBox="1"/>
          <p:nvPr/>
        </p:nvSpPr>
        <p:spPr>
          <a:xfrm>
            <a:off x="2276341" y="3219724"/>
            <a:ext cx="2010179" cy="400110"/>
          </a:xfrm>
          <a:prstGeom prst="rect">
            <a:avLst/>
          </a:prstGeom>
          <a:noFill/>
        </p:spPr>
        <p:txBody>
          <a:bodyPr wrap="square" rtlCol="0">
            <a:spAutoFit/>
          </a:bodyPr>
          <a:lstStyle/>
          <a:p>
            <a:pPr algn="ctr"/>
            <a:r>
              <a:rPr lang="en-US" sz="2000" b="1" i="1" dirty="0">
                <a:solidFill>
                  <a:schemeClr val="bg1"/>
                </a:solidFill>
              </a:rPr>
              <a:t>Install OPEN-CV</a:t>
            </a:r>
            <a:endParaRPr lang="en-ID" sz="2000" b="1" i="1" dirty="0">
              <a:solidFill>
                <a:schemeClr val="bg1"/>
              </a:solidFill>
            </a:endParaRPr>
          </a:p>
        </p:txBody>
      </p:sp>
      <p:sp>
        <p:nvSpPr>
          <p:cNvPr id="4" name="TextBox 3">
            <a:extLst>
              <a:ext uri="{FF2B5EF4-FFF2-40B4-BE49-F238E27FC236}">
                <a16:creationId xmlns:a16="http://schemas.microsoft.com/office/drawing/2014/main" xmlns="" id="{2752E2DF-8ECE-489D-8B75-FE2EE04F65D1}"/>
              </a:ext>
            </a:extLst>
          </p:cNvPr>
          <p:cNvSpPr txBox="1"/>
          <p:nvPr/>
        </p:nvSpPr>
        <p:spPr>
          <a:xfrm>
            <a:off x="2023549" y="3534954"/>
            <a:ext cx="2533420" cy="1200329"/>
          </a:xfrm>
          <a:prstGeom prst="rect">
            <a:avLst/>
          </a:prstGeom>
          <a:noFill/>
        </p:spPr>
        <p:txBody>
          <a:bodyPr wrap="square" rtlCol="0">
            <a:spAutoFit/>
          </a:bodyPr>
          <a:lstStyle/>
          <a:p>
            <a:pPr algn="ctr"/>
            <a:r>
              <a:rPr lang="en-IN" dirty="0">
                <a:solidFill>
                  <a:schemeClr val="bg1">
                    <a:lumMod val="95000"/>
                  </a:schemeClr>
                </a:solidFill>
              </a:rPr>
              <a:t>You’ll need to install OpenCV (cv2) to be able to run this project. You can do this with-</a:t>
            </a:r>
            <a:endParaRPr lang="en-ID" dirty="0">
              <a:solidFill>
                <a:schemeClr val="bg1">
                  <a:lumMod val="95000"/>
                </a:schemeClr>
              </a:solidFill>
            </a:endParaRPr>
          </a:p>
        </p:txBody>
      </p:sp>
      <p:sp>
        <p:nvSpPr>
          <p:cNvPr id="8" name="Chord 7">
            <a:extLst>
              <a:ext uri="{FF2B5EF4-FFF2-40B4-BE49-F238E27FC236}">
                <a16:creationId xmlns:a16="http://schemas.microsoft.com/office/drawing/2014/main" xmlns="" id="{2C6F1AED-CB03-4357-922E-9186021555F9}"/>
              </a:ext>
            </a:extLst>
          </p:cNvPr>
          <p:cNvSpPr/>
          <p:nvPr/>
        </p:nvSpPr>
        <p:spPr>
          <a:xfrm rot="16200000">
            <a:off x="2915652" y="4690937"/>
            <a:ext cx="832833" cy="793514"/>
          </a:xfrm>
          <a:prstGeom prst="chord">
            <a:avLst>
              <a:gd name="adj1" fmla="val 5577645"/>
              <a:gd name="adj2" fmla="val 15953158"/>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2" name="Flowchart: Connector 61">
            <a:extLst>
              <a:ext uri="{FF2B5EF4-FFF2-40B4-BE49-F238E27FC236}">
                <a16:creationId xmlns:a16="http://schemas.microsoft.com/office/drawing/2014/main" xmlns="" id="{752201A6-1690-40A9-8FEE-80775EFB2733}"/>
              </a:ext>
            </a:extLst>
          </p:cNvPr>
          <p:cNvSpPr/>
          <p:nvPr/>
        </p:nvSpPr>
        <p:spPr>
          <a:xfrm>
            <a:off x="6019799" y="2562541"/>
            <a:ext cx="547353" cy="597904"/>
          </a:xfrm>
          <a:prstGeom prst="flowChartConnector">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TextBox 62">
            <a:extLst>
              <a:ext uri="{FF2B5EF4-FFF2-40B4-BE49-F238E27FC236}">
                <a16:creationId xmlns:a16="http://schemas.microsoft.com/office/drawing/2014/main" xmlns="" id="{EC65E07D-9BF0-4809-8AD1-DEACB78C9028}"/>
              </a:ext>
            </a:extLst>
          </p:cNvPr>
          <p:cNvSpPr txBox="1"/>
          <p:nvPr/>
        </p:nvSpPr>
        <p:spPr>
          <a:xfrm>
            <a:off x="5291069" y="3225913"/>
            <a:ext cx="2010179" cy="1015663"/>
          </a:xfrm>
          <a:prstGeom prst="rect">
            <a:avLst/>
          </a:prstGeom>
          <a:noFill/>
        </p:spPr>
        <p:txBody>
          <a:bodyPr wrap="square" rtlCol="0">
            <a:spAutoFit/>
          </a:bodyPr>
          <a:lstStyle/>
          <a:p>
            <a:pPr algn="ctr"/>
            <a:r>
              <a:rPr lang="en-US" sz="2000" b="1" i="1" dirty="0">
                <a:solidFill>
                  <a:schemeClr val="bg1"/>
                </a:solidFill>
              </a:rPr>
              <a:t>Install an IDE or using Google Collab</a:t>
            </a:r>
            <a:endParaRPr lang="en-ID" sz="2000" b="1" i="1" dirty="0">
              <a:solidFill>
                <a:schemeClr val="bg1"/>
              </a:solidFill>
            </a:endParaRPr>
          </a:p>
        </p:txBody>
      </p:sp>
      <p:sp>
        <p:nvSpPr>
          <p:cNvPr id="67" name="Chord 66">
            <a:extLst>
              <a:ext uri="{FF2B5EF4-FFF2-40B4-BE49-F238E27FC236}">
                <a16:creationId xmlns:a16="http://schemas.microsoft.com/office/drawing/2014/main" xmlns="" id="{4479BACC-F09B-407E-B4E3-83B5E2557CF5}"/>
              </a:ext>
            </a:extLst>
          </p:cNvPr>
          <p:cNvSpPr/>
          <p:nvPr/>
        </p:nvSpPr>
        <p:spPr>
          <a:xfrm rot="16200000">
            <a:off x="5930380" y="4697126"/>
            <a:ext cx="832833" cy="793514"/>
          </a:xfrm>
          <a:prstGeom prst="chord">
            <a:avLst>
              <a:gd name="adj1" fmla="val 5577645"/>
              <a:gd name="adj2" fmla="val 15953158"/>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Flowchart: Connector 67">
            <a:extLst>
              <a:ext uri="{FF2B5EF4-FFF2-40B4-BE49-F238E27FC236}">
                <a16:creationId xmlns:a16="http://schemas.microsoft.com/office/drawing/2014/main" xmlns="" id="{DEB2EFB9-8072-431A-A9AB-CC5197828421}"/>
              </a:ext>
            </a:extLst>
          </p:cNvPr>
          <p:cNvSpPr/>
          <p:nvPr/>
        </p:nvSpPr>
        <p:spPr>
          <a:xfrm>
            <a:off x="9034527" y="2568730"/>
            <a:ext cx="547353" cy="597904"/>
          </a:xfrm>
          <a:prstGeom prst="flowChartConnector">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TextBox 68">
            <a:extLst>
              <a:ext uri="{FF2B5EF4-FFF2-40B4-BE49-F238E27FC236}">
                <a16:creationId xmlns:a16="http://schemas.microsoft.com/office/drawing/2014/main" xmlns="" id="{5BFE966F-CD2A-4D44-BF41-B538A3E54966}"/>
              </a:ext>
            </a:extLst>
          </p:cNvPr>
          <p:cNvSpPr txBox="1"/>
          <p:nvPr/>
        </p:nvSpPr>
        <p:spPr>
          <a:xfrm>
            <a:off x="8305797" y="3232102"/>
            <a:ext cx="2010179" cy="369332"/>
          </a:xfrm>
          <a:prstGeom prst="rect">
            <a:avLst/>
          </a:prstGeom>
          <a:noFill/>
        </p:spPr>
        <p:txBody>
          <a:bodyPr wrap="square" rtlCol="0">
            <a:spAutoFit/>
          </a:bodyPr>
          <a:lstStyle/>
          <a:p>
            <a:pPr algn="ctr"/>
            <a:r>
              <a:rPr lang="en-IN" b="1" i="1" dirty="0">
                <a:solidFill>
                  <a:schemeClr val="bg1">
                    <a:lumMod val="95000"/>
                  </a:schemeClr>
                </a:solidFill>
              </a:rPr>
              <a:t>The Dataset</a:t>
            </a:r>
          </a:p>
        </p:txBody>
      </p:sp>
      <p:sp>
        <p:nvSpPr>
          <p:cNvPr id="70" name="TextBox 69">
            <a:extLst>
              <a:ext uri="{FF2B5EF4-FFF2-40B4-BE49-F238E27FC236}">
                <a16:creationId xmlns:a16="http://schemas.microsoft.com/office/drawing/2014/main" xmlns="" id="{273E3FE1-3A1E-4743-8A87-64AF86254F8B}"/>
              </a:ext>
            </a:extLst>
          </p:cNvPr>
          <p:cNvSpPr txBox="1"/>
          <p:nvPr/>
        </p:nvSpPr>
        <p:spPr>
          <a:xfrm>
            <a:off x="7970616" y="3547332"/>
            <a:ext cx="2808991" cy="1600438"/>
          </a:xfrm>
          <a:prstGeom prst="rect">
            <a:avLst/>
          </a:prstGeom>
          <a:noFill/>
        </p:spPr>
        <p:txBody>
          <a:bodyPr wrap="square" rtlCol="0">
            <a:spAutoFit/>
          </a:bodyPr>
          <a:lstStyle/>
          <a:p>
            <a:pPr algn="ctr"/>
            <a:r>
              <a:rPr lang="en-IN" sz="1600" dirty="0">
                <a:solidFill>
                  <a:schemeClr val="bg1">
                    <a:lumMod val="95000"/>
                  </a:schemeClr>
                </a:solidFill>
              </a:rPr>
              <a:t>We’ll use the </a:t>
            </a:r>
            <a:r>
              <a:rPr lang="en-IN" sz="1600" dirty="0" err="1">
                <a:solidFill>
                  <a:schemeClr val="bg1">
                    <a:lumMod val="95000"/>
                  </a:schemeClr>
                </a:solidFill>
              </a:rPr>
              <a:t>Adience</a:t>
            </a:r>
            <a:r>
              <a:rPr lang="en-IN" sz="1600" dirty="0">
                <a:solidFill>
                  <a:schemeClr val="bg1">
                    <a:lumMod val="95000"/>
                  </a:schemeClr>
                </a:solidFill>
              </a:rPr>
              <a:t> dataset. It has a total of 26,580 photos of 2,284 subjects in eight age ranges and is about 1GB in size. The models we will use have been trained on this dataset</a:t>
            </a:r>
            <a:r>
              <a:rPr lang="en-IN" dirty="0"/>
              <a:t>.</a:t>
            </a:r>
            <a:endParaRPr lang="en-ID" dirty="0">
              <a:solidFill>
                <a:schemeClr val="bg1">
                  <a:lumMod val="95000"/>
                </a:schemeClr>
              </a:solidFill>
            </a:endParaRPr>
          </a:p>
        </p:txBody>
      </p:sp>
      <p:sp>
        <p:nvSpPr>
          <p:cNvPr id="75" name="Chord 74">
            <a:extLst>
              <a:ext uri="{FF2B5EF4-FFF2-40B4-BE49-F238E27FC236}">
                <a16:creationId xmlns:a16="http://schemas.microsoft.com/office/drawing/2014/main" xmlns="" id="{0F53FDB6-42A9-4E89-A14A-694A003623F3}"/>
              </a:ext>
            </a:extLst>
          </p:cNvPr>
          <p:cNvSpPr/>
          <p:nvPr/>
        </p:nvSpPr>
        <p:spPr>
          <a:xfrm rot="16200000">
            <a:off x="8945108" y="4703315"/>
            <a:ext cx="832833" cy="793514"/>
          </a:xfrm>
          <a:prstGeom prst="chord">
            <a:avLst>
              <a:gd name="adj1" fmla="val 5577645"/>
              <a:gd name="adj2" fmla="val 15953158"/>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 name="Straight Connector 9">
            <a:extLst>
              <a:ext uri="{FF2B5EF4-FFF2-40B4-BE49-F238E27FC236}">
                <a16:creationId xmlns:a16="http://schemas.microsoft.com/office/drawing/2014/main" xmlns="" id="{3131D8D8-ABBB-4F50-95B3-5984FB5D4382}"/>
              </a:ext>
            </a:extLst>
          </p:cNvPr>
          <p:cNvCxnSpPr/>
          <p:nvPr/>
        </p:nvCxnSpPr>
        <p:spPr>
          <a:xfrm>
            <a:off x="4752310" y="2671866"/>
            <a:ext cx="0" cy="2698731"/>
          </a:xfrm>
          <a:prstGeom prst="line">
            <a:avLst/>
          </a:prstGeom>
          <a:ln w="19050">
            <a:solidFill>
              <a:srgbClr val="FEA139"/>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3D2A2A4B-9B05-4857-8CDF-186741266124}"/>
              </a:ext>
            </a:extLst>
          </p:cNvPr>
          <p:cNvCxnSpPr/>
          <p:nvPr/>
        </p:nvCxnSpPr>
        <p:spPr>
          <a:xfrm>
            <a:off x="7765965" y="2653410"/>
            <a:ext cx="0" cy="2698731"/>
          </a:xfrm>
          <a:prstGeom prst="line">
            <a:avLst/>
          </a:prstGeom>
          <a:ln w="19050">
            <a:solidFill>
              <a:srgbClr val="FEA139"/>
            </a:solidFill>
            <a:prstDash val="sysDash"/>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xmlns="" id="{7B3C0C2B-0D5C-4004-99EE-FC7FACDE9470}"/>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5932" r="17154" b="18174"/>
          <a:stretch/>
        </p:blipFill>
        <p:spPr>
          <a:xfrm rot="18294567">
            <a:off x="10400069" y="4160379"/>
            <a:ext cx="2038943" cy="2931453"/>
          </a:xfrm>
          <a:prstGeom prst="rect">
            <a:avLst/>
          </a:prstGeom>
        </p:spPr>
      </p:pic>
      <p:pic>
        <p:nvPicPr>
          <p:cNvPr id="9" name="Picture 8">
            <a:extLst>
              <a:ext uri="{FF2B5EF4-FFF2-40B4-BE49-F238E27FC236}">
                <a16:creationId xmlns:a16="http://schemas.microsoft.com/office/drawing/2014/main" xmlns="" id="{58F4BB4C-E2EE-2FD6-2934-924AE9723808}"/>
              </a:ext>
            </a:extLst>
          </p:cNvPr>
          <p:cNvPicPr>
            <a:picLocks noChangeAspect="1"/>
          </p:cNvPicPr>
          <p:nvPr/>
        </p:nvPicPr>
        <p:blipFill rotWithShape="1">
          <a:blip r:embed="rId15">
            <a:extLst>
              <a:ext uri="{28A0092B-C50C-407E-A947-70E740481C1C}">
                <a14:useLocalDpi xmlns:a14="http://schemas.microsoft.com/office/drawing/2010/main" val="0"/>
              </a:ext>
            </a:extLst>
          </a:blip>
          <a:srcRect l="5155" r="41438" b="3567"/>
          <a:stretch/>
        </p:blipFill>
        <p:spPr>
          <a:xfrm>
            <a:off x="1764973" y="4697630"/>
            <a:ext cx="2955026" cy="301669"/>
          </a:xfrm>
          <a:prstGeom prst="rect">
            <a:avLst/>
          </a:prstGeom>
        </p:spPr>
      </p:pic>
    </p:spTree>
    <p:extLst>
      <p:ext uri="{BB962C8B-B14F-4D97-AF65-F5344CB8AC3E}">
        <p14:creationId xmlns:p14="http://schemas.microsoft.com/office/powerpoint/2010/main" val="22804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22" presetClass="entr" presetSubtype="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62"/>
                                        </p:tgtEl>
                                        <p:attrNameLst>
                                          <p:attrName>style.visibility</p:attrName>
                                        </p:attrNameLst>
                                      </p:cBhvr>
                                      <p:to>
                                        <p:strVal val="visible"/>
                                      </p:to>
                                    </p:set>
                                    <p:anim calcmode="lin" valueType="num">
                                      <p:cBhvr>
                                        <p:cTn id="36" dur="500" fill="hold"/>
                                        <p:tgtEl>
                                          <p:spTgt spid="62"/>
                                        </p:tgtEl>
                                        <p:attrNameLst>
                                          <p:attrName>ppt_w</p:attrName>
                                        </p:attrNameLst>
                                      </p:cBhvr>
                                      <p:tavLst>
                                        <p:tav tm="0">
                                          <p:val>
                                            <p:fltVal val="0"/>
                                          </p:val>
                                        </p:tav>
                                        <p:tav tm="100000">
                                          <p:val>
                                            <p:strVal val="#ppt_w"/>
                                          </p:val>
                                        </p:tav>
                                      </p:tavLst>
                                    </p:anim>
                                    <p:anim calcmode="lin" valueType="num">
                                      <p:cBhvr>
                                        <p:cTn id="37" dur="500" fill="hold"/>
                                        <p:tgtEl>
                                          <p:spTgt spid="62"/>
                                        </p:tgtEl>
                                        <p:attrNameLst>
                                          <p:attrName>ppt_h</p:attrName>
                                        </p:attrNameLst>
                                      </p:cBhvr>
                                      <p:tavLst>
                                        <p:tav tm="0">
                                          <p:val>
                                            <p:fltVal val="0"/>
                                          </p:val>
                                        </p:tav>
                                        <p:tav tm="100000">
                                          <p:val>
                                            <p:strVal val="#ppt_h"/>
                                          </p:val>
                                        </p:tav>
                                      </p:tavLst>
                                    </p:anim>
                                    <p:animEffect transition="in" filter="fade">
                                      <p:cBhvr>
                                        <p:cTn id="38" dur="500"/>
                                        <p:tgtEl>
                                          <p:spTgt spid="6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p:cTn id="41" dur="500" fill="hold"/>
                                        <p:tgtEl>
                                          <p:spTgt spid="67"/>
                                        </p:tgtEl>
                                        <p:attrNameLst>
                                          <p:attrName>ppt_w</p:attrName>
                                        </p:attrNameLst>
                                      </p:cBhvr>
                                      <p:tavLst>
                                        <p:tav tm="0">
                                          <p:val>
                                            <p:fltVal val="0"/>
                                          </p:val>
                                        </p:tav>
                                        <p:tav tm="100000">
                                          <p:val>
                                            <p:strVal val="#ppt_w"/>
                                          </p:val>
                                        </p:tav>
                                      </p:tavLst>
                                    </p:anim>
                                    <p:anim calcmode="lin" valueType="num">
                                      <p:cBhvr>
                                        <p:cTn id="42" dur="500" fill="hold"/>
                                        <p:tgtEl>
                                          <p:spTgt spid="67"/>
                                        </p:tgtEl>
                                        <p:attrNameLst>
                                          <p:attrName>ppt_h</p:attrName>
                                        </p:attrNameLst>
                                      </p:cBhvr>
                                      <p:tavLst>
                                        <p:tav tm="0">
                                          <p:val>
                                            <p:fltVal val="0"/>
                                          </p:val>
                                        </p:tav>
                                        <p:tav tm="100000">
                                          <p:val>
                                            <p:strVal val="#ppt_h"/>
                                          </p:val>
                                        </p:tav>
                                      </p:tavLst>
                                    </p:anim>
                                    <p:animEffect transition="in" filter="fade">
                                      <p:cBhvr>
                                        <p:cTn id="43" dur="500"/>
                                        <p:tgtEl>
                                          <p:spTgt spid="6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p:cTn id="46" dur="500" fill="hold"/>
                                        <p:tgtEl>
                                          <p:spTgt spid="63"/>
                                        </p:tgtEl>
                                        <p:attrNameLst>
                                          <p:attrName>ppt_w</p:attrName>
                                        </p:attrNameLst>
                                      </p:cBhvr>
                                      <p:tavLst>
                                        <p:tav tm="0">
                                          <p:val>
                                            <p:fltVal val="0"/>
                                          </p:val>
                                        </p:tav>
                                        <p:tav tm="100000">
                                          <p:val>
                                            <p:strVal val="#ppt_w"/>
                                          </p:val>
                                        </p:tav>
                                      </p:tavLst>
                                    </p:anim>
                                    <p:anim calcmode="lin" valueType="num">
                                      <p:cBhvr>
                                        <p:cTn id="47" dur="500" fill="hold"/>
                                        <p:tgtEl>
                                          <p:spTgt spid="63"/>
                                        </p:tgtEl>
                                        <p:attrNameLst>
                                          <p:attrName>ppt_h</p:attrName>
                                        </p:attrNameLst>
                                      </p:cBhvr>
                                      <p:tavLst>
                                        <p:tav tm="0">
                                          <p:val>
                                            <p:fltVal val="0"/>
                                          </p:val>
                                        </p:tav>
                                        <p:tav tm="100000">
                                          <p:val>
                                            <p:strVal val="#ppt_h"/>
                                          </p:val>
                                        </p:tav>
                                      </p:tavLst>
                                    </p:anim>
                                    <p:animEffect transition="in" filter="fade">
                                      <p:cBhvr>
                                        <p:cTn id="48" dur="500"/>
                                        <p:tgtEl>
                                          <p:spTgt spid="63"/>
                                        </p:tgtEl>
                                      </p:cBhvr>
                                    </p:animEffect>
                                  </p:childTnLst>
                                </p:cTn>
                              </p:par>
                              <p:par>
                                <p:cTn id="49" presetID="22" presetClass="entr" presetSubtype="1"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up)">
                                      <p:cBhvr>
                                        <p:cTn id="51" dur="500"/>
                                        <p:tgtEl>
                                          <p:spTgt spid="76"/>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p:cTn id="55" dur="500" fill="hold"/>
                                        <p:tgtEl>
                                          <p:spTgt spid="68"/>
                                        </p:tgtEl>
                                        <p:attrNameLst>
                                          <p:attrName>ppt_w</p:attrName>
                                        </p:attrNameLst>
                                      </p:cBhvr>
                                      <p:tavLst>
                                        <p:tav tm="0">
                                          <p:val>
                                            <p:fltVal val="0"/>
                                          </p:val>
                                        </p:tav>
                                        <p:tav tm="100000">
                                          <p:val>
                                            <p:strVal val="#ppt_w"/>
                                          </p:val>
                                        </p:tav>
                                      </p:tavLst>
                                    </p:anim>
                                    <p:anim calcmode="lin" valueType="num">
                                      <p:cBhvr>
                                        <p:cTn id="56" dur="500" fill="hold"/>
                                        <p:tgtEl>
                                          <p:spTgt spid="68"/>
                                        </p:tgtEl>
                                        <p:attrNameLst>
                                          <p:attrName>ppt_h</p:attrName>
                                        </p:attrNameLst>
                                      </p:cBhvr>
                                      <p:tavLst>
                                        <p:tav tm="0">
                                          <p:val>
                                            <p:fltVal val="0"/>
                                          </p:val>
                                        </p:tav>
                                        <p:tav tm="100000">
                                          <p:val>
                                            <p:strVal val="#ppt_h"/>
                                          </p:val>
                                        </p:tav>
                                      </p:tavLst>
                                    </p:anim>
                                    <p:animEffect transition="in" filter="fade">
                                      <p:cBhvr>
                                        <p:cTn id="57" dur="500"/>
                                        <p:tgtEl>
                                          <p:spTgt spid="68"/>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9"/>
                                        </p:tgtEl>
                                        <p:attrNameLst>
                                          <p:attrName>style.visibility</p:attrName>
                                        </p:attrNameLst>
                                      </p:cBhvr>
                                      <p:to>
                                        <p:strVal val="visible"/>
                                      </p:to>
                                    </p:set>
                                    <p:anim calcmode="lin" valueType="num">
                                      <p:cBhvr>
                                        <p:cTn id="60" dur="500" fill="hold"/>
                                        <p:tgtEl>
                                          <p:spTgt spid="69"/>
                                        </p:tgtEl>
                                        <p:attrNameLst>
                                          <p:attrName>ppt_w</p:attrName>
                                        </p:attrNameLst>
                                      </p:cBhvr>
                                      <p:tavLst>
                                        <p:tav tm="0">
                                          <p:val>
                                            <p:fltVal val="0"/>
                                          </p:val>
                                        </p:tav>
                                        <p:tav tm="100000">
                                          <p:val>
                                            <p:strVal val="#ppt_w"/>
                                          </p:val>
                                        </p:tav>
                                      </p:tavLst>
                                    </p:anim>
                                    <p:anim calcmode="lin" valueType="num">
                                      <p:cBhvr>
                                        <p:cTn id="61" dur="500" fill="hold"/>
                                        <p:tgtEl>
                                          <p:spTgt spid="69"/>
                                        </p:tgtEl>
                                        <p:attrNameLst>
                                          <p:attrName>ppt_h</p:attrName>
                                        </p:attrNameLst>
                                      </p:cBhvr>
                                      <p:tavLst>
                                        <p:tav tm="0">
                                          <p:val>
                                            <p:fltVal val="0"/>
                                          </p:val>
                                        </p:tav>
                                        <p:tav tm="100000">
                                          <p:val>
                                            <p:strVal val="#ppt_h"/>
                                          </p:val>
                                        </p:tav>
                                      </p:tavLst>
                                    </p:anim>
                                    <p:animEffect transition="in" filter="fade">
                                      <p:cBhvr>
                                        <p:cTn id="62" dur="500"/>
                                        <p:tgtEl>
                                          <p:spTgt spid="69"/>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anim calcmode="lin" valueType="num">
                                      <p:cBhvr>
                                        <p:cTn id="65" dur="500" fill="hold"/>
                                        <p:tgtEl>
                                          <p:spTgt spid="70"/>
                                        </p:tgtEl>
                                        <p:attrNameLst>
                                          <p:attrName>ppt_w</p:attrName>
                                        </p:attrNameLst>
                                      </p:cBhvr>
                                      <p:tavLst>
                                        <p:tav tm="0">
                                          <p:val>
                                            <p:fltVal val="0"/>
                                          </p:val>
                                        </p:tav>
                                        <p:tav tm="100000">
                                          <p:val>
                                            <p:strVal val="#ppt_w"/>
                                          </p:val>
                                        </p:tav>
                                      </p:tavLst>
                                    </p:anim>
                                    <p:anim calcmode="lin" valueType="num">
                                      <p:cBhvr>
                                        <p:cTn id="66" dur="500" fill="hold"/>
                                        <p:tgtEl>
                                          <p:spTgt spid="70"/>
                                        </p:tgtEl>
                                        <p:attrNameLst>
                                          <p:attrName>ppt_h</p:attrName>
                                        </p:attrNameLst>
                                      </p:cBhvr>
                                      <p:tavLst>
                                        <p:tav tm="0">
                                          <p:val>
                                            <p:fltVal val="0"/>
                                          </p:val>
                                        </p:tav>
                                        <p:tav tm="100000">
                                          <p:val>
                                            <p:strVal val="#ppt_h"/>
                                          </p:val>
                                        </p:tav>
                                      </p:tavLst>
                                    </p:anim>
                                    <p:animEffect transition="in" filter="fade">
                                      <p:cBhvr>
                                        <p:cTn id="67" dur="500"/>
                                        <p:tgtEl>
                                          <p:spTgt spid="70"/>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 calcmode="lin" valueType="num">
                                      <p:cBhvr>
                                        <p:cTn id="70" dur="500" fill="hold"/>
                                        <p:tgtEl>
                                          <p:spTgt spid="75"/>
                                        </p:tgtEl>
                                        <p:attrNameLst>
                                          <p:attrName>ppt_w</p:attrName>
                                        </p:attrNameLst>
                                      </p:cBhvr>
                                      <p:tavLst>
                                        <p:tav tm="0">
                                          <p:val>
                                            <p:fltVal val="0"/>
                                          </p:val>
                                        </p:tav>
                                        <p:tav tm="100000">
                                          <p:val>
                                            <p:strVal val="#ppt_w"/>
                                          </p:val>
                                        </p:tav>
                                      </p:tavLst>
                                    </p:anim>
                                    <p:anim calcmode="lin" valueType="num">
                                      <p:cBhvr>
                                        <p:cTn id="71" dur="500" fill="hold"/>
                                        <p:tgtEl>
                                          <p:spTgt spid="75"/>
                                        </p:tgtEl>
                                        <p:attrNameLst>
                                          <p:attrName>ppt_h</p:attrName>
                                        </p:attrNameLst>
                                      </p:cBhvr>
                                      <p:tavLst>
                                        <p:tav tm="0">
                                          <p:val>
                                            <p:fltVal val="0"/>
                                          </p:val>
                                        </p:tav>
                                        <p:tav tm="100000">
                                          <p:val>
                                            <p:strVal val="#ppt_h"/>
                                          </p:val>
                                        </p:tav>
                                      </p:tavLst>
                                    </p:anim>
                                    <p:animEffect transition="in" filter="fade">
                                      <p:cBhvr>
                                        <p:cTn id="7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8" grpId="0" animBg="1"/>
      <p:bldP spid="62" grpId="0" animBg="1"/>
      <p:bldP spid="63" grpId="0"/>
      <p:bldP spid="67" grpId="0" animBg="1"/>
      <p:bldP spid="68" grpId="0" animBg="1"/>
      <p:bldP spid="69" grpId="0"/>
      <p:bldP spid="70" grpId="0"/>
      <p:bldP spid="7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xmlns="" id="{C009556E-1689-4B55-90D0-C482ADE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pic>
        <p:nvPicPr>
          <p:cNvPr id="92" name="Picture 91">
            <a:extLst>
              <a:ext uri="{FF2B5EF4-FFF2-40B4-BE49-F238E27FC236}">
                <a16:creationId xmlns:a16="http://schemas.microsoft.com/office/drawing/2014/main" xmlns="" id="{705364B2-AF84-46D6-86C3-4D9A32B92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57634">
            <a:off x="9577206" y="2479803"/>
            <a:ext cx="4516663" cy="4516663"/>
          </a:xfrm>
          <a:prstGeom prst="rect">
            <a:avLst/>
          </a:prstGeom>
        </p:spPr>
      </p:pic>
      <p:sp>
        <p:nvSpPr>
          <p:cNvPr id="39" name="Rectangle: Rounded Corners 38">
            <a:extLst>
              <a:ext uri="{FF2B5EF4-FFF2-40B4-BE49-F238E27FC236}">
                <a16:creationId xmlns:a16="http://schemas.microsoft.com/office/drawing/2014/main" xmlns="" id="{6F4C18BF-BE08-469E-B245-58235BC8BAF8}"/>
              </a:ext>
            </a:extLst>
          </p:cNvPr>
          <p:cNvSpPr/>
          <p:nvPr/>
        </p:nvSpPr>
        <p:spPr>
          <a:xfrm>
            <a:off x="1609860" y="1641950"/>
            <a:ext cx="9440214" cy="4874507"/>
          </a:xfrm>
          <a:prstGeom prst="roundRect">
            <a:avLst>
              <a:gd name="adj" fmla="val 8985"/>
            </a:avLst>
          </a:prstGeom>
          <a:solidFill>
            <a:srgbClr val="014B3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sp>
        <p:nvSpPr>
          <p:cNvPr id="5" name="Rectangle: Rounded Corners 4">
            <a:extLst>
              <a:ext uri="{FF2B5EF4-FFF2-40B4-BE49-F238E27FC236}">
                <a16:creationId xmlns:a16="http://schemas.microsoft.com/office/drawing/2014/main" xmlns="" id="{57E0CDFC-A836-4AB1-9824-56BE17ABEBF7}"/>
              </a:ext>
            </a:extLst>
          </p:cNvPr>
          <p:cNvSpPr/>
          <p:nvPr/>
        </p:nvSpPr>
        <p:spPr>
          <a:xfrm>
            <a:off x="-206062" y="3065176"/>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xmlns="" id="{5AE2490C-8E81-4993-A96A-84BD543A352D}"/>
              </a:ext>
            </a:extLst>
          </p:cNvPr>
          <p:cNvSpPr/>
          <p:nvPr/>
        </p:nvSpPr>
        <p:spPr>
          <a:xfrm>
            <a:off x="-206062" y="-4901481"/>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sp>
        <p:nvSpPr>
          <p:cNvPr id="15" name="Rectangle: Rounded Corners 14">
            <a:extLst>
              <a:ext uri="{FF2B5EF4-FFF2-40B4-BE49-F238E27FC236}">
                <a16:creationId xmlns:a16="http://schemas.microsoft.com/office/drawing/2014/main" xmlns="" id="{D294CF75-7F33-42DE-88F8-56F5DF5C14FA}"/>
              </a:ext>
            </a:extLst>
          </p:cNvPr>
          <p:cNvSpPr/>
          <p:nvPr/>
        </p:nvSpPr>
        <p:spPr>
          <a:xfrm>
            <a:off x="2906275" y="2446654"/>
            <a:ext cx="2506781" cy="695458"/>
          </a:xfrm>
          <a:prstGeom prst="roundRect">
            <a:avLst>
              <a:gd name="adj" fmla="val 50000"/>
            </a:avLst>
          </a:prstGeom>
          <a:solidFill>
            <a:srgbClr val="FEA13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Detect faces</a:t>
            </a:r>
          </a:p>
        </p:txBody>
      </p:sp>
      <p:sp>
        <p:nvSpPr>
          <p:cNvPr id="57" name="Rectangle: Rounded Corners 56">
            <a:extLst>
              <a:ext uri="{FF2B5EF4-FFF2-40B4-BE49-F238E27FC236}">
                <a16:creationId xmlns:a16="http://schemas.microsoft.com/office/drawing/2014/main" xmlns="" id="{02D8691F-B8C4-401E-97B3-D926B85140D7}"/>
              </a:ext>
            </a:extLst>
          </p:cNvPr>
          <p:cNvSpPr/>
          <p:nvPr/>
        </p:nvSpPr>
        <p:spPr>
          <a:xfrm>
            <a:off x="2891307" y="3257307"/>
            <a:ext cx="2506781" cy="677244"/>
          </a:xfrm>
          <a:prstGeom prst="roundRect">
            <a:avLst>
              <a:gd name="adj" fmla="val 50000"/>
            </a:avLst>
          </a:prstGeom>
          <a:solidFill>
            <a:srgbClr val="FEA13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Classify into Male/Female</a:t>
            </a:r>
          </a:p>
        </p:txBody>
      </p:sp>
      <p:sp>
        <p:nvSpPr>
          <p:cNvPr id="61" name="Rectangle: Rounded Corners 60">
            <a:extLst>
              <a:ext uri="{FF2B5EF4-FFF2-40B4-BE49-F238E27FC236}">
                <a16:creationId xmlns:a16="http://schemas.microsoft.com/office/drawing/2014/main" xmlns="" id="{D17FB287-D38A-473E-9998-610D48B07281}"/>
              </a:ext>
            </a:extLst>
          </p:cNvPr>
          <p:cNvSpPr/>
          <p:nvPr/>
        </p:nvSpPr>
        <p:spPr>
          <a:xfrm>
            <a:off x="2891307" y="4120185"/>
            <a:ext cx="2514265" cy="677244"/>
          </a:xfrm>
          <a:prstGeom prst="roundRect">
            <a:avLst>
              <a:gd name="adj" fmla="val 50000"/>
            </a:avLst>
          </a:prstGeom>
          <a:solidFill>
            <a:srgbClr val="FEA13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Classify into one of the 8 age ranges</a:t>
            </a:r>
          </a:p>
        </p:txBody>
      </p:sp>
      <p:sp>
        <p:nvSpPr>
          <p:cNvPr id="62" name="Rectangle: Rounded Corners 61">
            <a:extLst>
              <a:ext uri="{FF2B5EF4-FFF2-40B4-BE49-F238E27FC236}">
                <a16:creationId xmlns:a16="http://schemas.microsoft.com/office/drawing/2014/main" xmlns="" id="{FF4D2B62-1C09-43F4-BCCB-59C706786DA6}"/>
              </a:ext>
            </a:extLst>
          </p:cNvPr>
          <p:cNvSpPr/>
          <p:nvPr/>
        </p:nvSpPr>
        <p:spPr>
          <a:xfrm>
            <a:off x="2891307" y="4983063"/>
            <a:ext cx="2521749" cy="756064"/>
          </a:xfrm>
          <a:prstGeom prst="roundRect">
            <a:avLst>
              <a:gd name="adj" fmla="val 50000"/>
            </a:avLst>
          </a:prstGeom>
          <a:solidFill>
            <a:srgbClr val="FEA13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Put the results on the image and display it</a:t>
            </a:r>
          </a:p>
        </p:txBody>
      </p:sp>
      <p:sp>
        <p:nvSpPr>
          <p:cNvPr id="63" name="Rectangle: Rounded Corners 62">
            <a:extLst>
              <a:ext uri="{FF2B5EF4-FFF2-40B4-BE49-F238E27FC236}">
                <a16:creationId xmlns:a16="http://schemas.microsoft.com/office/drawing/2014/main" xmlns="" id="{082430E5-9BB5-4A98-9E9E-CDD8A5F3F46A}"/>
              </a:ext>
            </a:extLst>
          </p:cNvPr>
          <p:cNvSpPr/>
          <p:nvPr/>
        </p:nvSpPr>
        <p:spPr>
          <a:xfrm>
            <a:off x="7401653" y="3691962"/>
            <a:ext cx="2626930" cy="737199"/>
          </a:xfrm>
          <a:prstGeom prst="roundRect">
            <a:avLst>
              <a:gd name="adj" fmla="val 50000"/>
            </a:avLst>
          </a:prstGeom>
          <a:solidFill>
            <a:srgbClr val="FEA13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What can we expect from this software?</a:t>
            </a:r>
            <a:endParaRPr lang="en-ID" b="1" dirty="0"/>
          </a:p>
        </p:txBody>
      </p:sp>
      <p:cxnSp>
        <p:nvCxnSpPr>
          <p:cNvPr id="17" name="Straight Connector 16">
            <a:extLst>
              <a:ext uri="{FF2B5EF4-FFF2-40B4-BE49-F238E27FC236}">
                <a16:creationId xmlns:a16="http://schemas.microsoft.com/office/drawing/2014/main" xmlns="" id="{4E173452-9A5B-42F9-BA2A-E9143F340D7D}"/>
              </a:ext>
            </a:extLst>
          </p:cNvPr>
          <p:cNvCxnSpPr>
            <a:cxnSpLocks/>
            <a:stCxn id="15" idx="3"/>
            <a:endCxn id="63" idx="1"/>
          </p:cNvCxnSpPr>
          <p:nvPr/>
        </p:nvCxnSpPr>
        <p:spPr>
          <a:xfrm>
            <a:off x="5413056" y="2794383"/>
            <a:ext cx="1988597" cy="126617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B2697656-7868-4F9C-9574-0C11FD3DB258}"/>
              </a:ext>
            </a:extLst>
          </p:cNvPr>
          <p:cNvCxnSpPr>
            <a:cxnSpLocks/>
            <a:stCxn id="57" idx="3"/>
            <a:endCxn id="63" idx="1"/>
          </p:cNvCxnSpPr>
          <p:nvPr/>
        </p:nvCxnSpPr>
        <p:spPr>
          <a:xfrm>
            <a:off x="5398088" y="3595929"/>
            <a:ext cx="2003565" cy="4646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D7807A9A-A422-4AFC-8502-D0CFD2A64A0C}"/>
              </a:ext>
            </a:extLst>
          </p:cNvPr>
          <p:cNvCxnSpPr>
            <a:cxnSpLocks/>
            <a:stCxn id="61" idx="3"/>
          </p:cNvCxnSpPr>
          <p:nvPr/>
        </p:nvCxnSpPr>
        <p:spPr>
          <a:xfrm flipV="1">
            <a:off x="5405572" y="4048109"/>
            <a:ext cx="1988597" cy="4106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DBC049FF-A325-459C-A969-0707C86523F3}"/>
              </a:ext>
            </a:extLst>
          </p:cNvPr>
          <p:cNvCxnSpPr>
            <a:cxnSpLocks/>
          </p:cNvCxnSpPr>
          <p:nvPr/>
        </p:nvCxnSpPr>
        <p:spPr>
          <a:xfrm flipV="1">
            <a:off x="5392717" y="4060892"/>
            <a:ext cx="1988597" cy="121597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xmlns="" id="{E00A87D2-49C2-4009-92A4-5BE5A5A55805}"/>
              </a:ext>
            </a:extLst>
          </p:cNvPr>
          <p:cNvGrpSpPr/>
          <p:nvPr/>
        </p:nvGrpSpPr>
        <p:grpSpPr>
          <a:xfrm>
            <a:off x="4778068" y="1113918"/>
            <a:ext cx="2987897" cy="868715"/>
            <a:chOff x="1944711" y="1113918"/>
            <a:chExt cx="2987897" cy="868715"/>
          </a:xfrm>
        </p:grpSpPr>
        <p:sp>
          <p:nvSpPr>
            <p:cNvPr id="78" name="Rectangle: Rounded Corners 77">
              <a:extLst>
                <a:ext uri="{FF2B5EF4-FFF2-40B4-BE49-F238E27FC236}">
                  <a16:creationId xmlns:a16="http://schemas.microsoft.com/office/drawing/2014/main" xmlns="" id="{B3CFAA61-9DBF-4321-9AD2-BEB6BCF6D572}"/>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9" name="Rectangle: Rounded Corners 78">
              <a:extLst>
                <a:ext uri="{FF2B5EF4-FFF2-40B4-BE49-F238E27FC236}">
                  <a16:creationId xmlns:a16="http://schemas.microsoft.com/office/drawing/2014/main" xmlns="" id="{05337854-E0B8-4443-8B08-5180D15D5FE5}"/>
                </a:ext>
              </a:extLst>
            </p:cNvPr>
            <p:cNvSpPr/>
            <p:nvPr/>
          </p:nvSpPr>
          <p:spPr>
            <a:xfrm>
              <a:off x="1944711" y="1113918"/>
              <a:ext cx="2884866" cy="753520"/>
            </a:xfrm>
            <a:prstGeom prst="roundRect">
              <a:avLst>
                <a:gd name="adj" fmla="val 7642"/>
              </a:avLst>
            </a:prstGeom>
            <a:solidFill>
              <a:schemeClr val="bg1"/>
            </a:solidFill>
            <a:ln w="76200">
              <a:solidFill>
                <a:srgbClr val="FEA1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EA139"/>
                  </a:solidFill>
                  <a:latin typeface="Arial Black" panose="020B0A04020102020204" pitchFamily="34" charset="0"/>
                </a:rPr>
                <a:t>Objectives</a:t>
              </a:r>
              <a:endParaRPr lang="en-ID" sz="2000" dirty="0">
                <a:solidFill>
                  <a:srgbClr val="FEA139"/>
                </a:solidFill>
                <a:latin typeface="Arial Black" panose="020B0A04020102020204" pitchFamily="34" charset="0"/>
              </a:endParaRPr>
            </a:p>
          </p:txBody>
        </p:sp>
        <p:sp>
          <p:nvSpPr>
            <p:cNvPr id="80" name="Multiplication Sign 79">
              <a:extLst>
                <a:ext uri="{FF2B5EF4-FFF2-40B4-BE49-F238E27FC236}">
                  <a16:creationId xmlns:a16="http://schemas.microsoft.com/office/drawing/2014/main" xmlns="" id="{F1BD4DC7-FA9B-4873-A8D7-626D054B3DCD}"/>
                </a:ext>
              </a:extLst>
            </p:cNvPr>
            <p:cNvSpPr/>
            <p:nvPr/>
          </p:nvSpPr>
          <p:spPr>
            <a:xfrm>
              <a:off x="4518985" y="1132522"/>
              <a:ext cx="231820" cy="245412"/>
            </a:xfrm>
            <a:prstGeom prst="mathMultiply">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90" name="Picture 89">
            <a:extLst>
              <a:ext uri="{FF2B5EF4-FFF2-40B4-BE49-F238E27FC236}">
                <a16:creationId xmlns:a16="http://schemas.microsoft.com/office/drawing/2014/main" xmlns="" id="{BC3A58D0-9956-4074-BF3C-D5311282C3DE}"/>
              </a:ext>
            </a:extLst>
          </p:cNvPr>
          <p:cNvPicPr>
            <a:picLocks noChangeAspect="1"/>
          </p:cNvPicPr>
          <p:nvPr/>
        </p:nvPicPr>
        <p:blipFill rotWithShape="1">
          <a:blip r:embed="rId4">
            <a:extLst>
              <a:ext uri="{28A0092B-C50C-407E-A947-70E740481C1C}">
                <a14:useLocalDpi xmlns:a14="http://schemas.microsoft.com/office/drawing/2010/main" val="0"/>
              </a:ext>
            </a:extLst>
          </a:blip>
          <a:srcRect l="28435" t="29784" r="29499" b="32976"/>
          <a:stretch/>
        </p:blipFill>
        <p:spPr>
          <a:xfrm>
            <a:off x="9551818" y="3896769"/>
            <a:ext cx="3486853" cy="3086910"/>
          </a:xfrm>
          <a:prstGeom prst="rect">
            <a:avLst/>
          </a:prstGeom>
        </p:spPr>
      </p:pic>
      <p:sp>
        <p:nvSpPr>
          <p:cNvPr id="93" name="TextBox 92">
            <a:hlinkClick r:id="rId5" action="ppaction://hlinksldjump"/>
            <a:extLst>
              <a:ext uri="{FF2B5EF4-FFF2-40B4-BE49-F238E27FC236}">
                <a16:creationId xmlns:a16="http://schemas.microsoft.com/office/drawing/2014/main" xmlns="" id="{2A86700D-B590-450C-8A48-FF9F7978F23A}"/>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Page2</a:t>
            </a:r>
            <a:endParaRPr lang="en-ID" dirty="0">
              <a:solidFill>
                <a:srgbClr val="014B3F"/>
              </a:solidFill>
              <a:latin typeface="Arial Black" panose="020B0A04020102020204" pitchFamily="34" charset="0"/>
            </a:endParaRPr>
          </a:p>
        </p:txBody>
      </p:sp>
      <p:sp>
        <p:nvSpPr>
          <p:cNvPr id="94" name="TextBox 93">
            <a:hlinkClick r:id="rId6" action="ppaction://hlinksldjump"/>
            <a:extLst>
              <a:ext uri="{FF2B5EF4-FFF2-40B4-BE49-F238E27FC236}">
                <a16:creationId xmlns:a16="http://schemas.microsoft.com/office/drawing/2014/main" xmlns="" id="{171C98E9-5354-4D18-805A-A3840E99EB3A}"/>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95" name="TextBox 94">
            <a:hlinkClick r:id="rId7" action="ppaction://hlinksldjump"/>
            <a:extLst>
              <a:ext uri="{FF2B5EF4-FFF2-40B4-BE49-F238E27FC236}">
                <a16:creationId xmlns:a16="http://schemas.microsoft.com/office/drawing/2014/main" xmlns="" id="{26532003-39C4-47F2-B660-E59B02D53A3D}"/>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96" name="TextBox 95">
            <a:hlinkClick r:id="rId8" action="ppaction://hlinksldjump"/>
            <a:extLst>
              <a:ext uri="{FF2B5EF4-FFF2-40B4-BE49-F238E27FC236}">
                <a16:creationId xmlns:a16="http://schemas.microsoft.com/office/drawing/2014/main" xmlns="" id="{67BD5CDD-A610-4568-BCFB-79CCD11848EE}"/>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97" name="Picture 96">
            <a:hlinkClick r:id="rId9" action="ppaction://hlinksldjump"/>
            <a:extLst>
              <a:ext uri="{FF2B5EF4-FFF2-40B4-BE49-F238E27FC236}">
                <a16:creationId xmlns:a16="http://schemas.microsoft.com/office/drawing/2014/main" xmlns="" id="{B646A70A-8706-422F-85E4-86520B2C6F9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98" name="Picture 97">
            <a:hlinkClick r:id="rId11" action="ppaction://hlinksldjump"/>
            <a:extLst>
              <a:ext uri="{FF2B5EF4-FFF2-40B4-BE49-F238E27FC236}">
                <a16:creationId xmlns:a16="http://schemas.microsoft.com/office/drawing/2014/main" xmlns="" id="{0FECF159-D6E9-4FAA-B03D-2BB8D819354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99" name="TextBox 98">
            <a:hlinkClick r:id="rId13" action="ppaction://hlinksldjump"/>
            <a:extLst>
              <a:ext uri="{FF2B5EF4-FFF2-40B4-BE49-F238E27FC236}">
                <a16:creationId xmlns:a16="http://schemas.microsoft.com/office/drawing/2014/main" xmlns="" id="{1963E656-4D5D-4D3E-8B6C-0CC354969CFE}"/>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sp>
        <p:nvSpPr>
          <p:cNvPr id="100" name="Rectangle: Rounded Corners 99">
            <a:hlinkClick r:id="rId5" action="ppaction://hlinksldjump"/>
            <a:extLst>
              <a:ext uri="{FF2B5EF4-FFF2-40B4-BE49-F238E27FC236}">
                <a16:creationId xmlns:a16="http://schemas.microsoft.com/office/drawing/2014/main" xmlns="" id="{3EBCCCEF-42A9-4A59-A38A-D30C6B747A34}"/>
              </a:ext>
            </a:extLst>
          </p:cNvPr>
          <p:cNvSpPr/>
          <p:nvPr/>
        </p:nvSpPr>
        <p:spPr>
          <a:xfrm>
            <a:off x="1210615"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Pre-Requisites</a:t>
            </a:r>
            <a:endParaRPr lang="en-ID" sz="1600" b="1" dirty="0"/>
          </a:p>
        </p:txBody>
      </p:sp>
      <p:sp>
        <p:nvSpPr>
          <p:cNvPr id="102" name="Rectangle: Rounded Corners 101">
            <a:hlinkClick r:id="rId14" action="ppaction://hlinksldjump"/>
            <a:extLst>
              <a:ext uri="{FF2B5EF4-FFF2-40B4-BE49-F238E27FC236}">
                <a16:creationId xmlns:a16="http://schemas.microsoft.com/office/drawing/2014/main" xmlns="" id="{06FD34EB-94F6-4F7F-A1B9-AFE77B1C66D2}"/>
              </a:ext>
            </a:extLst>
          </p:cNvPr>
          <p:cNvSpPr/>
          <p:nvPr/>
        </p:nvSpPr>
        <p:spPr>
          <a:xfrm>
            <a:off x="2891307" y="143595"/>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Objectives</a:t>
            </a:r>
          </a:p>
        </p:txBody>
      </p:sp>
      <p:sp>
        <p:nvSpPr>
          <p:cNvPr id="103" name="Rectangle: Rounded Corners 102">
            <a:hlinkClick r:id="rId15" action="ppaction://hlinksldjump"/>
            <a:extLst>
              <a:ext uri="{FF2B5EF4-FFF2-40B4-BE49-F238E27FC236}">
                <a16:creationId xmlns:a16="http://schemas.microsoft.com/office/drawing/2014/main" xmlns="" id="{ADBF3EE6-09D1-4C8B-B26F-96DA8193F6FE}"/>
              </a:ext>
            </a:extLst>
          </p:cNvPr>
          <p:cNvSpPr/>
          <p:nvPr/>
        </p:nvSpPr>
        <p:spPr>
          <a:xfrm>
            <a:off x="4571999"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TensorFlow</a:t>
            </a:r>
          </a:p>
          <a:p>
            <a:pPr algn="ctr"/>
            <a:r>
              <a:rPr lang="en-US" sz="1600" b="1" dirty="0"/>
              <a:t>Models</a:t>
            </a:r>
            <a:endParaRPr lang="en-ID" sz="1600" b="1" dirty="0"/>
          </a:p>
        </p:txBody>
      </p:sp>
    </p:spTree>
    <p:extLst>
      <p:ext uri="{BB962C8B-B14F-4D97-AF65-F5344CB8AC3E}">
        <p14:creationId xmlns:p14="http://schemas.microsoft.com/office/powerpoint/2010/main" val="378968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 calcmode="lin" valueType="num">
                                      <p:cBhvr additive="base">
                                        <p:cTn id="28" dur="500" fill="hold"/>
                                        <p:tgtEl>
                                          <p:spTgt spid="90"/>
                                        </p:tgtEl>
                                        <p:attrNameLst>
                                          <p:attrName>ppt_x</p:attrName>
                                        </p:attrNameLst>
                                      </p:cBhvr>
                                      <p:tavLst>
                                        <p:tav tm="0">
                                          <p:val>
                                            <p:strVal val="#ppt_x"/>
                                          </p:val>
                                        </p:tav>
                                        <p:tav tm="100000">
                                          <p:val>
                                            <p:strVal val="#ppt_x"/>
                                          </p:val>
                                        </p:tav>
                                      </p:tavLst>
                                    </p:anim>
                                    <p:anim calcmode="lin" valueType="num">
                                      <p:cBhvr additive="base">
                                        <p:cTn id="29" dur="500" fill="hold"/>
                                        <p:tgtEl>
                                          <p:spTgt spid="90"/>
                                        </p:tgtEl>
                                        <p:attrNameLst>
                                          <p:attrName>ppt_y</p:attrName>
                                        </p:attrNameLst>
                                      </p:cBhvr>
                                      <p:tavLst>
                                        <p:tav tm="0">
                                          <p:val>
                                            <p:strVal val="1+#ppt_h/2"/>
                                          </p:val>
                                        </p:tav>
                                        <p:tav tm="100000">
                                          <p:val>
                                            <p:strVal val="#ppt_y"/>
                                          </p:val>
                                        </p:tav>
                                      </p:tavLst>
                                    </p:anim>
                                  </p:childTnLst>
                                </p:cTn>
                              </p:par>
                              <p:par>
                                <p:cTn id="30" presetID="2" presetClass="entr" presetSubtype="6" fill="hold" nodeType="withEffect">
                                  <p:stCondLst>
                                    <p:cond delay="0"/>
                                  </p:stCondLst>
                                  <p:childTnLst>
                                    <p:set>
                                      <p:cBhvr>
                                        <p:cTn id="31" dur="1" fill="hold">
                                          <p:stCondLst>
                                            <p:cond delay="0"/>
                                          </p:stCondLst>
                                        </p:cTn>
                                        <p:tgtEl>
                                          <p:spTgt spid="92"/>
                                        </p:tgtEl>
                                        <p:attrNameLst>
                                          <p:attrName>style.visibility</p:attrName>
                                        </p:attrNameLst>
                                      </p:cBhvr>
                                      <p:to>
                                        <p:strVal val="visible"/>
                                      </p:to>
                                    </p:set>
                                    <p:anim calcmode="lin" valueType="num">
                                      <p:cBhvr additive="base">
                                        <p:cTn id="32" dur="500" fill="hold"/>
                                        <p:tgtEl>
                                          <p:spTgt spid="92"/>
                                        </p:tgtEl>
                                        <p:attrNameLst>
                                          <p:attrName>ppt_x</p:attrName>
                                        </p:attrNameLst>
                                      </p:cBhvr>
                                      <p:tavLst>
                                        <p:tav tm="0">
                                          <p:val>
                                            <p:strVal val="1+#ppt_w/2"/>
                                          </p:val>
                                        </p:tav>
                                        <p:tav tm="100000">
                                          <p:val>
                                            <p:strVal val="#ppt_x"/>
                                          </p:val>
                                        </p:tav>
                                      </p:tavLst>
                                    </p:anim>
                                    <p:anim calcmode="lin" valueType="num">
                                      <p:cBhvr additive="base">
                                        <p:cTn id="33" dur="500" fill="hold"/>
                                        <p:tgtEl>
                                          <p:spTgt spid="92"/>
                                        </p:tgtEl>
                                        <p:attrNameLst>
                                          <p:attrName>ppt_y</p:attrName>
                                        </p:attrNameLst>
                                      </p:cBhvr>
                                      <p:tavLst>
                                        <p:tav tm="0">
                                          <p:val>
                                            <p:strVal val="1+#ppt_h/2"/>
                                          </p:val>
                                        </p:tav>
                                        <p:tav tm="100000">
                                          <p:val>
                                            <p:strVal val="#ppt_y"/>
                                          </p:val>
                                        </p:tav>
                                      </p:tavLst>
                                    </p:anim>
                                  </p:childTnLst>
                                </p:cTn>
                              </p:par>
                              <p:par>
                                <p:cTn id="34" presetID="22" presetClass="entr" presetSubtype="8"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par>
                                <p:cTn id="37" presetID="22" presetClass="entr" presetSubtype="8"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left)">
                                      <p:cBhvr>
                                        <p:cTn id="39" dur="500"/>
                                        <p:tgtEl>
                                          <p:spTgt spid="64"/>
                                        </p:tgtEl>
                                      </p:cBhvr>
                                    </p:animEffect>
                                  </p:childTnLst>
                                </p:cTn>
                              </p:par>
                              <p:par>
                                <p:cTn id="40" presetID="22" presetClass="entr" presetSubtype="8"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500"/>
                                        <p:tgtEl>
                                          <p:spTgt spid="65"/>
                                        </p:tgtEl>
                                      </p:cBhvr>
                                    </p:animEffect>
                                  </p:childTnLst>
                                </p:cTn>
                              </p:par>
                              <p:par>
                                <p:cTn id="43" presetID="22" presetClass="entr" presetSubtype="8"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left)">
                                      <p:cBhvr>
                                        <p:cTn id="45" dur="500"/>
                                        <p:tgtEl>
                                          <p:spTgt spid="69"/>
                                        </p:tgtEl>
                                      </p:cBhvr>
                                    </p:animEffect>
                                  </p:childTnLst>
                                </p:cTn>
                              </p:par>
                            </p:childTnLst>
                          </p:cTn>
                        </p:par>
                        <p:par>
                          <p:cTn id="46" fill="hold">
                            <p:stCondLst>
                              <p:cond delay="1000"/>
                            </p:stCondLst>
                            <p:childTnLst>
                              <p:par>
                                <p:cTn id="47" presetID="53" presetClass="entr" presetSubtype="16" fill="hold" grpId="0" nodeType="after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p:cTn id="49" dur="500" fill="hold"/>
                                        <p:tgtEl>
                                          <p:spTgt spid="63"/>
                                        </p:tgtEl>
                                        <p:attrNameLst>
                                          <p:attrName>ppt_w</p:attrName>
                                        </p:attrNameLst>
                                      </p:cBhvr>
                                      <p:tavLst>
                                        <p:tav tm="0">
                                          <p:val>
                                            <p:fltVal val="0"/>
                                          </p:val>
                                        </p:tav>
                                        <p:tav tm="100000">
                                          <p:val>
                                            <p:strVal val="#ppt_w"/>
                                          </p:val>
                                        </p:tav>
                                      </p:tavLst>
                                    </p:anim>
                                    <p:anim calcmode="lin" valueType="num">
                                      <p:cBhvr>
                                        <p:cTn id="50" dur="500" fill="hold"/>
                                        <p:tgtEl>
                                          <p:spTgt spid="63"/>
                                        </p:tgtEl>
                                        <p:attrNameLst>
                                          <p:attrName>ppt_h</p:attrName>
                                        </p:attrNameLst>
                                      </p:cBhvr>
                                      <p:tavLst>
                                        <p:tav tm="0">
                                          <p:val>
                                            <p:fltVal val="0"/>
                                          </p:val>
                                        </p:tav>
                                        <p:tav tm="100000">
                                          <p:val>
                                            <p:strVal val="#ppt_h"/>
                                          </p:val>
                                        </p:tav>
                                      </p:tavLst>
                                    </p:anim>
                                    <p:animEffect transition="in" filter="fade">
                                      <p:cBhvr>
                                        <p:cTn id="5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7" grpId="0" animBg="1"/>
      <p:bldP spid="61" grpId="0" animBg="1"/>
      <p:bldP spid="62" grpId="0" animBg="1"/>
      <p:bldP spid="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xmlns="" id="{C009556E-1689-4B55-90D0-C482ADE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pic>
        <p:nvPicPr>
          <p:cNvPr id="92" name="Picture 91">
            <a:extLst>
              <a:ext uri="{FF2B5EF4-FFF2-40B4-BE49-F238E27FC236}">
                <a16:creationId xmlns:a16="http://schemas.microsoft.com/office/drawing/2014/main" xmlns="" id="{705364B2-AF84-46D6-86C3-4D9A32B92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57634">
            <a:off x="9562693" y="3925574"/>
            <a:ext cx="4516663" cy="4516663"/>
          </a:xfrm>
          <a:prstGeom prst="rect">
            <a:avLst/>
          </a:prstGeom>
        </p:spPr>
      </p:pic>
      <p:sp>
        <p:nvSpPr>
          <p:cNvPr id="39" name="Rectangle: Rounded Corners 38">
            <a:extLst>
              <a:ext uri="{FF2B5EF4-FFF2-40B4-BE49-F238E27FC236}">
                <a16:creationId xmlns:a16="http://schemas.microsoft.com/office/drawing/2014/main" xmlns="" id="{6F4C18BF-BE08-469E-B245-58235BC8BAF8}"/>
              </a:ext>
            </a:extLst>
          </p:cNvPr>
          <p:cNvSpPr/>
          <p:nvPr/>
        </p:nvSpPr>
        <p:spPr>
          <a:xfrm>
            <a:off x="1609860" y="1641950"/>
            <a:ext cx="9440214" cy="4874507"/>
          </a:xfrm>
          <a:prstGeom prst="roundRect">
            <a:avLst>
              <a:gd name="adj" fmla="val 8985"/>
            </a:avLst>
          </a:prstGeom>
          <a:solidFill>
            <a:srgbClr val="014B3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sp>
        <p:nvSpPr>
          <p:cNvPr id="5" name="Rectangle: Rounded Corners 4">
            <a:extLst>
              <a:ext uri="{FF2B5EF4-FFF2-40B4-BE49-F238E27FC236}">
                <a16:creationId xmlns:a16="http://schemas.microsoft.com/office/drawing/2014/main" xmlns="" id="{57E0CDFC-A836-4AB1-9824-56BE17ABEBF7}"/>
              </a:ext>
            </a:extLst>
          </p:cNvPr>
          <p:cNvSpPr/>
          <p:nvPr/>
        </p:nvSpPr>
        <p:spPr>
          <a:xfrm>
            <a:off x="-206062" y="3065176"/>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xmlns="" id="{5AE2490C-8E81-4993-A96A-84BD543A352D}"/>
              </a:ext>
            </a:extLst>
          </p:cNvPr>
          <p:cNvSpPr/>
          <p:nvPr/>
        </p:nvSpPr>
        <p:spPr>
          <a:xfrm>
            <a:off x="-206062" y="-4901481"/>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grpSp>
        <p:nvGrpSpPr>
          <p:cNvPr id="77" name="Group 76">
            <a:extLst>
              <a:ext uri="{FF2B5EF4-FFF2-40B4-BE49-F238E27FC236}">
                <a16:creationId xmlns:a16="http://schemas.microsoft.com/office/drawing/2014/main" xmlns="" id="{E00A87D2-49C2-4009-92A4-5BE5A5A55805}"/>
              </a:ext>
            </a:extLst>
          </p:cNvPr>
          <p:cNvGrpSpPr/>
          <p:nvPr/>
        </p:nvGrpSpPr>
        <p:grpSpPr>
          <a:xfrm>
            <a:off x="4778068" y="1113918"/>
            <a:ext cx="2987897" cy="868715"/>
            <a:chOff x="1944711" y="1113918"/>
            <a:chExt cx="2987897" cy="868715"/>
          </a:xfrm>
        </p:grpSpPr>
        <p:sp>
          <p:nvSpPr>
            <p:cNvPr id="78" name="Rectangle: Rounded Corners 77">
              <a:extLst>
                <a:ext uri="{FF2B5EF4-FFF2-40B4-BE49-F238E27FC236}">
                  <a16:creationId xmlns:a16="http://schemas.microsoft.com/office/drawing/2014/main" xmlns="" id="{B3CFAA61-9DBF-4321-9AD2-BEB6BCF6D572}"/>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9" name="Rectangle: Rounded Corners 78">
              <a:extLst>
                <a:ext uri="{FF2B5EF4-FFF2-40B4-BE49-F238E27FC236}">
                  <a16:creationId xmlns:a16="http://schemas.microsoft.com/office/drawing/2014/main" xmlns="" id="{05337854-E0B8-4443-8B08-5180D15D5FE5}"/>
                </a:ext>
              </a:extLst>
            </p:cNvPr>
            <p:cNvSpPr/>
            <p:nvPr/>
          </p:nvSpPr>
          <p:spPr>
            <a:xfrm>
              <a:off x="1944711" y="1113918"/>
              <a:ext cx="2884866" cy="753520"/>
            </a:xfrm>
            <a:prstGeom prst="roundRect">
              <a:avLst>
                <a:gd name="adj" fmla="val 7642"/>
              </a:avLst>
            </a:prstGeom>
            <a:solidFill>
              <a:schemeClr val="bg1"/>
            </a:solidFill>
            <a:ln w="76200">
              <a:solidFill>
                <a:srgbClr val="FEA1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EA139"/>
                  </a:solidFill>
                  <a:latin typeface="Arial Black" panose="020B0A04020102020204" pitchFamily="34" charset="0"/>
                </a:rPr>
                <a:t>TensorFlow</a:t>
              </a:r>
            </a:p>
            <a:p>
              <a:pPr algn="ctr"/>
              <a:r>
                <a:rPr lang="en-US" sz="2000" dirty="0">
                  <a:solidFill>
                    <a:srgbClr val="FEA139"/>
                  </a:solidFill>
                  <a:latin typeface="Arial Black" panose="020B0A04020102020204" pitchFamily="34" charset="0"/>
                </a:rPr>
                <a:t>Models</a:t>
              </a:r>
              <a:endParaRPr lang="en-ID" sz="2000" dirty="0">
                <a:solidFill>
                  <a:srgbClr val="FEA139"/>
                </a:solidFill>
                <a:latin typeface="Arial Black" panose="020B0A04020102020204" pitchFamily="34" charset="0"/>
              </a:endParaRPr>
            </a:p>
          </p:txBody>
        </p:sp>
        <p:sp>
          <p:nvSpPr>
            <p:cNvPr id="80" name="Multiplication Sign 79">
              <a:extLst>
                <a:ext uri="{FF2B5EF4-FFF2-40B4-BE49-F238E27FC236}">
                  <a16:creationId xmlns:a16="http://schemas.microsoft.com/office/drawing/2014/main" xmlns="" id="{F1BD4DC7-FA9B-4873-A8D7-626D054B3DCD}"/>
                </a:ext>
              </a:extLst>
            </p:cNvPr>
            <p:cNvSpPr/>
            <p:nvPr/>
          </p:nvSpPr>
          <p:spPr>
            <a:xfrm>
              <a:off x="4518985" y="1132522"/>
              <a:ext cx="231820" cy="245412"/>
            </a:xfrm>
            <a:prstGeom prst="mathMultiply">
              <a:avLst/>
            </a:prstGeom>
            <a:solidFill>
              <a:srgbClr val="FEA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3" name="Picture 2">
            <a:extLst>
              <a:ext uri="{FF2B5EF4-FFF2-40B4-BE49-F238E27FC236}">
                <a16:creationId xmlns:a16="http://schemas.microsoft.com/office/drawing/2014/main" xmlns="" id="{472E7CFF-34EC-413D-A4BA-86F533159603}"/>
              </a:ext>
            </a:extLst>
          </p:cNvPr>
          <p:cNvPicPr>
            <a:picLocks noChangeAspect="1"/>
          </p:cNvPicPr>
          <p:nvPr/>
        </p:nvPicPr>
        <p:blipFill rotWithShape="1">
          <a:blip r:embed="rId4">
            <a:extLst>
              <a:ext uri="{28A0092B-C50C-407E-A947-70E740481C1C}">
                <a14:useLocalDpi xmlns:a14="http://schemas.microsoft.com/office/drawing/2010/main" val="0"/>
              </a:ext>
            </a:extLst>
          </a:blip>
          <a:srcRect l="32947" t="18571" r="29526" b="22793"/>
          <a:stretch/>
        </p:blipFill>
        <p:spPr>
          <a:xfrm>
            <a:off x="2278742" y="1886042"/>
            <a:ext cx="2573601" cy="4021272"/>
          </a:xfrm>
          <a:prstGeom prst="rect">
            <a:avLst/>
          </a:prstGeom>
        </p:spPr>
      </p:pic>
      <p:sp>
        <p:nvSpPr>
          <p:cNvPr id="9" name="TextBox 8">
            <a:extLst>
              <a:ext uri="{FF2B5EF4-FFF2-40B4-BE49-F238E27FC236}">
                <a16:creationId xmlns:a16="http://schemas.microsoft.com/office/drawing/2014/main" xmlns="" id="{8AFDBFA2-C1E1-4B0B-BCF1-9B65937ECD38}"/>
              </a:ext>
            </a:extLst>
          </p:cNvPr>
          <p:cNvSpPr txBox="1"/>
          <p:nvPr/>
        </p:nvSpPr>
        <p:spPr>
          <a:xfrm>
            <a:off x="5771282" y="3902602"/>
            <a:ext cx="4014844" cy="646331"/>
          </a:xfrm>
          <a:prstGeom prst="rect">
            <a:avLst/>
          </a:prstGeom>
          <a:noFill/>
        </p:spPr>
        <p:txBody>
          <a:bodyPr wrap="square" rtlCol="0">
            <a:spAutoFit/>
          </a:bodyPr>
          <a:lstStyle/>
          <a:p>
            <a:pPr algn="l" fontAlgn="base">
              <a:buFont typeface="Arial" panose="020B0604020202020204" pitchFamily="34" charset="0"/>
              <a:buChar char="•"/>
            </a:pPr>
            <a:r>
              <a:rPr lang="en-IN" b="0" i="0" u="none" strike="noStrike" dirty="0" err="1">
                <a:solidFill>
                  <a:schemeClr val="bg1">
                    <a:lumMod val="95000"/>
                  </a:schemeClr>
                </a:solidFill>
                <a:effectLst/>
                <a:latin typeface="inherit"/>
              </a:rPr>
              <a:t>opencv_face_detector.pbtxt</a:t>
            </a:r>
            <a:endParaRPr lang="en-IN" b="0" i="0" u="none" strike="noStrike" dirty="0">
              <a:solidFill>
                <a:schemeClr val="bg1">
                  <a:lumMod val="95000"/>
                </a:schemeClr>
              </a:solidFill>
              <a:effectLst/>
              <a:latin typeface="inherit"/>
            </a:endParaRPr>
          </a:p>
          <a:p>
            <a:pPr algn="l" fontAlgn="base">
              <a:buFont typeface="Arial" panose="020B0604020202020204" pitchFamily="34" charset="0"/>
              <a:buChar char="•"/>
            </a:pPr>
            <a:r>
              <a:rPr lang="en-IN" b="0" i="0" u="none" strike="noStrike" dirty="0">
                <a:solidFill>
                  <a:schemeClr val="bg1">
                    <a:lumMod val="95000"/>
                  </a:schemeClr>
                </a:solidFill>
                <a:effectLst/>
                <a:latin typeface="inherit"/>
              </a:rPr>
              <a:t>opencv_face_detector_uint8.pb</a:t>
            </a:r>
          </a:p>
        </p:txBody>
      </p:sp>
      <p:sp>
        <p:nvSpPr>
          <p:cNvPr id="43" name="TextBox 42">
            <a:extLst>
              <a:ext uri="{FF2B5EF4-FFF2-40B4-BE49-F238E27FC236}">
                <a16:creationId xmlns:a16="http://schemas.microsoft.com/office/drawing/2014/main" xmlns="" id="{26E26FCB-B2D0-47BD-B3AD-2C5FAB0D40E0}"/>
              </a:ext>
            </a:extLst>
          </p:cNvPr>
          <p:cNvSpPr txBox="1"/>
          <p:nvPr/>
        </p:nvSpPr>
        <p:spPr>
          <a:xfrm>
            <a:off x="5771282" y="4821078"/>
            <a:ext cx="2581582" cy="923330"/>
          </a:xfrm>
          <a:prstGeom prst="rect">
            <a:avLst/>
          </a:prstGeom>
          <a:noFill/>
        </p:spPr>
        <p:txBody>
          <a:bodyPr wrap="square" rtlCol="0">
            <a:spAutoFit/>
          </a:bodyPr>
          <a:lstStyle/>
          <a:p>
            <a:pPr algn="l" fontAlgn="base">
              <a:buFont typeface="Arial" panose="020B0604020202020204" pitchFamily="34" charset="0"/>
              <a:buChar char="•"/>
            </a:pPr>
            <a:r>
              <a:rPr lang="en-IN" b="0" i="0" u="none" strike="noStrike" dirty="0" err="1">
                <a:solidFill>
                  <a:schemeClr val="bg1">
                    <a:lumMod val="95000"/>
                  </a:schemeClr>
                </a:solidFill>
                <a:effectLst/>
                <a:latin typeface="inherit"/>
              </a:rPr>
              <a:t>gender_deploy.prototxt</a:t>
            </a:r>
            <a:endParaRPr lang="en-IN" b="0" i="0" u="none" strike="noStrike" dirty="0">
              <a:solidFill>
                <a:schemeClr val="bg1">
                  <a:lumMod val="95000"/>
                </a:schemeClr>
              </a:solidFill>
              <a:effectLst/>
              <a:latin typeface="inherit"/>
            </a:endParaRPr>
          </a:p>
          <a:p>
            <a:pPr algn="l" fontAlgn="base">
              <a:buFont typeface="Arial" panose="020B0604020202020204" pitchFamily="34" charset="0"/>
              <a:buChar char="•"/>
            </a:pPr>
            <a:r>
              <a:rPr lang="en-IN" b="0" i="0" u="none" strike="noStrike" dirty="0" err="1">
                <a:solidFill>
                  <a:schemeClr val="bg1">
                    <a:lumMod val="95000"/>
                  </a:schemeClr>
                </a:solidFill>
                <a:effectLst/>
                <a:latin typeface="inherit"/>
              </a:rPr>
              <a:t>gender_net.caffemodel</a:t>
            </a:r>
            <a:endParaRPr lang="en-IN" b="0" i="0" u="none" strike="noStrike" dirty="0">
              <a:solidFill>
                <a:schemeClr val="bg1">
                  <a:lumMod val="95000"/>
                </a:schemeClr>
              </a:solidFill>
              <a:effectLst/>
              <a:latin typeface="inherit"/>
            </a:endParaRPr>
          </a:p>
          <a:p>
            <a:pPr algn="ctr"/>
            <a:endParaRPr lang="en-ID" b="1" dirty="0">
              <a:solidFill>
                <a:schemeClr val="bg1"/>
              </a:solidFill>
            </a:endParaRPr>
          </a:p>
        </p:txBody>
      </p:sp>
      <p:grpSp>
        <p:nvGrpSpPr>
          <p:cNvPr id="44" name="Group 43">
            <a:extLst>
              <a:ext uri="{FF2B5EF4-FFF2-40B4-BE49-F238E27FC236}">
                <a16:creationId xmlns:a16="http://schemas.microsoft.com/office/drawing/2014/main" xmlns="" id="{4CEF88B4-4AF3-4E07-AA11-456B348F9AD3}"/>
              </a:ext>
            </a:extLst>
          </p:cNvPr>
          <p:cNvGrpSpPr/>
          <p:nvPr/>
        </p:nvGrpSpPr>
        <p:grpSpPr>
          <a:xfrm>
            <a:off x="5771282" y="2962888"/>
            <a:ext cx="2467885" cy="923330"/>
            <a:chOff x="4981666" y="2492061"/>
            <a:chExt cx="2467885" cy="923330"/>
          </a:xfrm>
        </p:grpSpPr>
        <p:sp>
          <p:nvSpPr>
            <p:cNvPr id="45" name="TextBox 44">
              <a:extLst>
                <a:ext uri="{FF2B5EF4-FFF2-40B4-BE49-F238E27FC236}">
                  <a16:creationId xmlns:a16="http://schemas.microsoft.com/office/drawing/2014/main" xmlns="" id="{FE719229-19C0-4F03-8C1C-B3894A8A578A}"/>
                </a:ext>
              </a:extLst>
            </p:cNvPr>
            <p:cNvSpPr txBox="1"/>
            <p:nvPr/>
          </p:nvSpPr>
          <p:spPr>
            <a:xfrm>
              <a:off x="5415847" y="2492061"/>
              <a:ext cx="1275824" cy="461665"/>
            </a:xfrm>
            <a:prstGeom prst="rect">
              <a:avLst/>
            </a:prstGeom>
            <a:noFill/>
          </p:spPr>
          <p:txBody>
            <a:bodyPr wrap="square" rtlCol="0">
              <a:spAutoFit/>
            </a:bodyPr>
            <a:lstStyle/>
            <a:p>
              <a:pPr algn="ctr"/>
              <a:endParaRPr lang="en-ID" sz="2400" b="1" dirty="0">
                <a:solidFill>
                  <a:schemeClr val="bg1"/>
                </a:solidFill>
              </a:endParaRPr>
            </a:p>
          </p:txBody>
        </p:sp>
        <p:sp>
          <p:nvSpPr>
            <p:cNvPr id="47" name="TextBox 46">
              <a:extLst>
                <a:ext uri="{FF2B5EF4-FFF2-40B4-BE49-F238E27FC236}">
                  <a16:creationId xmlns:a16="http://schemas.microsoft.com/office/drawing/2014/main" xmlns="" id="{9772DBDC-23CA-47E7-AA50-9A18D9A600A2}"/>
                </a:ext>
              </a:extLst>
            </p:cNvPr>
            <p:cNvSpPr txBox="1"/>
            <p:nvPr/>
          </p:nvSpPr>
          <p:spPr>
            <a:xfrm>
              <a:off x="4981666" y="2492061"/>
              <a:ext cx="2467885" cy="923330"/>
            </a:xfrm>
            <a:prstGeom prst="rect">
              <a:avLst/>
            </a:prstGeom>
            <a:noFill/>
          </p:spPr>
          <p:txBody>
            <a:bodyPr wrap="square" rtlCol="0">
              <a:spAutoFit/>
            </a:bodyPr>
            <a:lstStyle/>
            <a:p>
              <a:pPr algn="l" fontAlgn="base">
                <a:buFont typeface="Arial" panose="020B0604020202020204" pitchFamily="34" charset="0"/>
                <a:buChar char="•"/>
              </a:pPr>
              <a:r>
                <a:rPr lang="en-IN" b="0" i="0" u="none" strike="noStrike" dirty="0" err="1">
                  <a:solidFill>
                    <a:schemeClr val="bg1">
                      <a:lumMod val="95000"/>
                    </a:schemeClr>
                  </a:solidFill>
                  <a:effectLst/>
                  <a:latin typeface="inherit"/>
                </a:rPr>
                <a:t>age_deploy.prototxt</a:t>
              </a:r>
              <a:endParaRPr lang="en-IN" b="0" i="0" u="none" strike="noStrike" dirty="0">
                <a:solidFill>
                  <a:schemeClr val="bg1">
                    <a:lumMod val="95000"/>
                  </a:schemeClr>
                </a:solidFill>
                <a:effectLst/>
                <a:latin typeface="inherit"/>
              </a:endParaRPr>
            </a:p>
            <a:p>
              <a:pPr algn="l" fontAlgn="base">
                <a:buFont typeface="Arial" panose="020B0604020202020204" pitchFamily="34" charset="0"/>
                <a:buChar char="•"/>
              </a:pPr>
              <a:r>
                <a:rPr lang="en-IN" b="0" i="0" u="none" strike="noStrike" dirty="0" err="1">
                  <a:solidFill>
                    <a:schemeClr val="bg1">
                      <a:lumMod val="95000"/>
                    </a:schemeClr>
                  </a:solidFill>
                  <a:effectLst/>
                  <a:latin typeface="inherit"/>
                </a:rPr>
                <a:t>age_net.caffemodel</a:t>
              </a:r>
              <a:endParaRPr lang="en-IN" b="0" i="0" u="none" strike="noStrike" dirty="0">
                <a:solidFill>
                  <a:schemeClr val="bg1">
                    <a:lumMod val="95000"/>
                  </a:schemeClr>
                </a:solidFill>
                <a:effectLst/>
                <a:latin typeface="inherit"/>
              </a:endParaRPr>
            </a:p>
            <a:p>
              <a:pPr algn="ctr"/>
              <a:endParaRPr lang="en-ID" b="1" dirty="0">
                <a:solidFill>
                  <a:schemeClr val="bg1"/>
                </a:solidFill>
              </a:endParaRPr>
            </a:p>
          </p:txBody>
        </p:sp>
      </p:grpSp>
      <p:grpSp>
        <p:nvGrpSpPr>
          <p:cNvPr id="48" name="Group 47">
            <a:extLst>
              <a:ext uri="{FF2B5EF4-FFF2-40B4-BE49-F238E27FC236}">
                <a16:creationId xmlns:a16="http://schemas.microsoft.com/office/drawing/2014/main" xmlns="" id="{DA7577A3-75D2-408B-82EA-BDEF221C4761}"/>
              </a:ext>
            </a:extLst>
          </p:cNvPr>
          <p:cNvGrpSpPr/>
          <p:nvPr/>
        </p:nvGrpSpPr>
        <p:grpSpPr>
          <a:xfrm>
            <a:off x="4610101" y="2359048"/>
            <a:ext cx="4842270" cy="1689981"/>
            <a:chOff x="5415847" y="2492061"/>
            <a:chExt cx="1275824" cy="1938992"/>
          </a:xfrm>
        </p:grpSpPr>
        <p:sp>
          <p:nvSpPr>
            <p:cNvPr id="49" name="TextBox 48">
              <a:extLst>
                <a:ext uri="{FF2B5EF4-FFF2-40B4-BE49-F238E27FC236}">
                  <a16:creationId xmlns:a16="http://schemas.microsoft.com/office/drawing/2014/main" xmlns="" id="{393958B4-5D91-4828-AF01-6F8EF9986448}"/>
                </a:ext>
              </a:extLst>
            </p:cNvPr>
            <p:cNvSpPr txBox="1"/>
            <p:nvPr/>
          </p:nvSpPr>
          <p:spPr>
            <a:xfrm>
              <a:off x="5415847" y="2492061"/>
              <a:ext cx="1275824" cy="1938992"/>
            </a:xfrm>
            <a:prstGeom prst="rect">
              <a:avLst/>
            </a:prstGeom>
            <a:noFill/>
          </p:spPr>
          <p:txBody>
            <a:bodyPr wrap="square" rtlCol="0">
              <a:spAutoFit/>
            </a:bodyPr>
            <a:lstStyle/>
            <a:p>
              <a:pPr algn="ctr"/>
              <a:r>
                <a:rPr lang="en-US" sz="2400" b="1" dirty="0">
                  <a:solidFill>
                    <a:schemeClr val="bg1"/>
                  </a:solidFill>
                </a:rPr>
                <a:t>Installing these files pre-handed</a:t>
              </a:r>
              <a:endParaRPr lang="en-ID" sz="2400" b="1" dirty="0">
                <a:solidFill>
                  <a:schemeClr val="bg1"/>
                </a:solidFill>
              </a:endParaRPr>
            </a:p>
          </p:txBody>
        </p:sp>
        <p:cxnSp>
          <p:nvCxnSpPr>
            <p:cNvPr id="50" name="Straight Connector 49">
              <a:extLst>
                <a:ext uri="{FF2B5EF4-FFF2-40B4-BE49-F238E27FC236}">
                  <a16:creationId xmlns:a16="http://schemas.microsoft.com/office/drawing/2014/main" xmlns="" id="{829F9718-66A5-4429-B097-F880652B1DAC}"/>
                </a:ext>
              </a:extLst>
            </p:cNvPr>
            <p:cNvCxnSpPr/>
            <p:nvPr/>
          </p:nvCxnSpPr>
          <p:spPr>
            <a:xfrm>
              <a:off x="5472165" y="2956631"/>
              <a:ext cx="11173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TextBox 52">
            <a:hlinkClick r:id="rId5" action="ppaction://hlinksldjump"/>
            <a:extLst>
              <a:ext uri="{FF2B5EF4-FFF2-40B4-BE49-F238E27FC236}">
                <a16:creationId xmlns:a16="http://schemas.microsoft.com/office/drawing/2014/main" xmlns="" id="{8BD8EBB8-7FB8-4B63-945D-9D9E93A42205}"/>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Page2</a:t>
            </a:r>
            <a:endParaRPr lang="en-ID" dirty="0">
              <a:solidFill>
                <a:srgbClr val="014B3F"/>
              </a:solidFill>
              <a:latin typeface="Arial Black" panose="020B0A04020102020204" pitchFamily="34" charset="0"/>
            </a:endParaRPr>
          </a:p>
        </p:txBody>
      </p:sp>
      <p:sp>
        <p:nvSpPr>
          <p:cNvPr id="54" name="TextBox 53">
            <a:hlinkClick r:id="rId6" action="ppaction://hlinksldjump"/>
            <a:extLst>
              <a:ext uri="{FF2B5EF4-FFF2-40B4-BE49-F238E27FC236}">
                <a16:creationId xmlns:a16="http://schemas.microsoft.com/office/drawing/2014/main" xmlns="" id="{A807D56C-23D4-4C40-AA67-FF3DA5BA3F68}"/>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Page3</a:t>
            </a:r>
            <a:endParaRPr lang="en-ID" dirty="0">
              <a:solidFill>
                <a:schemeClr val="bg1"/>
              </a:solidFill>
              <a:latin typeface="Arial Black" panose="020B0A04020102020204" pitchFamily="34" charset="0"/>
            </a:endParaRPr>
          </a:p>
        </p:txBody>
      </p:sp>
      <p:sp>
        <p:nvSpPr>
          <p:cNvPr id="55" name="TextBox 54">
            <a:hlinkClick r:id="rId7" action="ppaction://hlinksldjump"/>
            <a:extLst>
              <a:ext uri="{FF2B5EF4-FFF2-40B4-BE49-F238E27FC236}">
                <a16:creationId xmlns:a16="http://schemas.microsoft.com/office/drawing/2014/main" xmlns="" id="{65B6239B-9FDE-46A2-B60C-94A8CE94A8B4}"/>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56" name="TextBox 55">
            <a:hlinkClick r:id="rId8" action="ppaction://hlinksldjump"/>
            <a:extLst>
              <a:ext uri="{FF2B5EF4-FFF2-40B4-BE49-F238E27FC236}">
                <a16:creationId xmlns:a16="http://schemas.microsoft.com/office/drawing/2014/main" xmlns="" id="{936757B1-6CAE-47A4-A106-7318EFC9303E}"/>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58" name="Picture 57">
            <a:hlinkClick r:id="rId9" action="ppaction://hlinksldjump"/>
            <a:extLst>
              <a:ext uri="{FF2B5EF4-FFF2-40B4-BE49-F238E27FC236}">
                <a16:creationId xmlns:a16="http://schemas.microsoft.com/office/drawing/2014/main" xmlns="" id="{A0032AB9-BA5B-40BF-BD17-4A3462D289B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59" name="Picture 58">
            <a:hlinkClick r:id="rId11" action="ppaction://hlinksldjump"/>
            <a:extLst>
              <a:ext uri="{FF2B5EF4-FFF2-40B4-BE49-F238E27FC236}">
                <a16:creationId xmlns:a16="http://schemas.microsoft.com/office/drawing/2014/main" xmlns="" id="{F8D42B10-4216-4E9C-AB1A-5BB7BBC1118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60" name="TextBox 59">
            <a:hlinkClick r:id="rId13" action="ppaction://hlinksldjump"/>
            <a:extLst>
              <a:ext uri="{FF2B5EF4-FFF2-40B4-BE49-F238E27FC236}">
                <a16:creationId xmlns:a16="http://schemas.microsoft.com/office/drawing/2014/main" xmlns="" id="{88BAE149-48D2-4DB9-91A4-21A832E2D293}"/>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sp>
        <p:nvSpPr>
          <p:cNvPr id="66" name="Rectangle: Rounded Corners 65">
            <a:hlinkClick r:id="rId5" action="ppaction://hlinksldjump"/>
            <a:extLst>
              <a:ext uri="{FF2B5EF4-FFF2-40B4-BE49-F238E27FC236}">
                <a16:creationId xmlns:a16="http://schemas.microsoft.com/office/drawing/2014/main" xmlns="" id="{419DF683-285F-4528-8D2A-74F9AADAA1E1}"/>
              </a:ext>
            </a:extLst>
          </p:cNvPr>
          <p:cNvSpPr/>
          <p:nvPr/>
        </p:nvSpPr>
        <p:spPr>
          <a:xfrm>
            <a:off x="1210615"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Pre-Requisites</a:t>
            </a:r>
            <a:endParaRPr lang="en-ID" sz="1600" b="1" dirty="0"/>
          </a:p>
        </p:txBody>
      </p:sp>
      <p:sp>
        <p:nvSpPr>
          <p:cNvPr id="68" name="Rectangle: Rounded Corners 67">
            <a:hlinkClick r:id="rId14" action="ppaction://hlinksldjump"/>
            <a:extLst>
              <a:ext uri="{FF2B5EF4-FFF2-40B4-BE49-F238E27FC236}">
                <a16:creationId xmlns:a16="http://schemas.microsoft.com/office/drawing/2014/main" xmlns="" id="{71F8F59B-0DDB-4289-AC7D-91B7299EF532}"/>
              </a:ext>
            </a:extLst>
          </p:cNvPr>
          <p:cNvSpPr/>
          <p:nvPr/>
        </p:nvSpPr>
        <p:spPr>
          <a:xfrm>
            <a:off x="2883890" y="141666"/>
            <a:ext cx="1468192" cy="618188"/>
          </a:xfrm>
          <a:prstGeom prst="roundRect">
            <a:avLst/>
          </a:prstGeom>
          <a:solidFill>
            <a:srgbClr val="FEA139"/>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Objectives</a:t>
            </a:r>
          </a:p>
        </p:txBody>
      </p:sp>
      <p:sp>
        <p:nvSpPr>
          <p:cNvPr id="70" name="Rectangle: Rounded Corners 69">
            <a:hlinkClick r:id="rId15" action="ppaction://hlinksldjump"/>
            <a:extLst>
              <a:ext uri="{FF2B5EF4-FFF2-40B4-BE49-F238E27FC236}">
                <a16:creationId xmlns:a16="http://schemas.microsoft.com/office/drawing/2014/main" xmlns="" id="{9FE45EAE-5188-4817-BB51-66A25D165B10}"/>
              </a:ext>
            </a:extLst>
          </p:cNvPr>
          <p:cNvSpPr/>
          <p:nvPr/>
        </p:nvSpPr>
        <p:spPr>
          <a:xfrm>
            <a:off x="4562633"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TensorFlow</a:t>
            </a:r>
          </a:p>
          <a:p>
            <a:pPr algn="ctr"/>
            <a:r>
              <a:rPr lang="en-US" sz="1600" b="1" dirty="0"/>
              <a:t>Models</a:t>
            </a:r>
            <a:endParaRPr lang="en-ID" sz="1600" b="1" dirty="0"/>
          </a:p>
        </p:txBody>
      </p:sp>
    </p:spTree>
    <p:extLst>
      <p:ext uri="{BB962C8B-B14F-4D97-AF65-F5344CB8AC3E}">
        <p14:creationId xmlns:p14="http://schemas.microsoft.com/office/powerpoint/2010/main" val="122790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par>
                                <p:cTn id="15" presetID="53" presetClass="entr" presetSubtype="16"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 calcmode="lin" valueType="num">
                                      <p:cBhvr>
                                        <p:cTn id="17" dur="500" fill="hold"/>
                                        <p:tgtEl>
                                          <p:spTgt spid="92"/>
                                        </p:tgtEl>
                                        <p:attrNameLst>
                                          <p:attrName>ppt_w</p:attrName>
                                        </p:attrNameLst>
                                      </p:cBhvr>
                                      <p:tavLst>
                                        <p:tav tm="0">
                                          <p:val>
                                            <p:fltVal val="0"/>
                                          </p:val>
                                        </p:tav>
                                        <p:tav tm="100000">
                                          <p:val>
                                            <p:strVal val="#ppt_w"/>
                                          </p:val>
                                        </p:tav>
                                      </p:tavLst>
                                    </p:anim>
                                    <p:anim calcmode="lin" valueType="num">
                                      <p:cBhvr>
                                        <p:cTn id="18" dur="500" fill="hold"/>
                                        <p:tgtEl>
                                          <p:spTgt spid="92"/>
                                        </p:tgtEl>
                                        <p:attrNameLst>
                                          <p:attrName>ppt_h</p:attrName>
                                        </p:attrNameLst>
                                      </p:cBhvr>
                                      <p:tavLst>
                                        <p:tav tm="0">
                                          <p:val>
                                            <p:fltVal val="0"/>
                                          </p:val>
                                        </p:tav>
                                        <p:tav tm="100000">
                                          <p:val>
                                            <p:strVal val="#ppt_h"/>
                                          </p:val>
                                        </p:tav>
                                      </p:tavLst>
                                    </p:anim>
                                    <p:animEffect transition="in" filter="fade">
                                      <p:cBhvr>
                                        <p:cTn id="19" dur="500"/>
                                        <p:tgtEl>
                                          <p:spTgt spid="92"/>
                                        </p:tgtEl>
                                      </p:cBhvr>
                                    </p:animEffect>
                                  </p:childTnLst>
                                </p:cTn>
                              </p:par>
                              <p:par>
                                <p:cTn id="20" presetID="53" presetClass="entr" presetSubtype="16"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xmlns="" id="{C009556E-1689-4B55-90D0-C482ADE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2535" cy="6858000"/>
          </a:xfrm>
          <a:prstGeom prst="rect">
            <a:avLst/>
          </a:prstGeom>
        </p:spPr>
      </p:pic>
      <p:pic>
        <p:nvPicPr>
          <p:cNvPr id="70" name="Picture 69">
            <a:extLst>
              <a:ext uri="{FF2B5EF4-FFF2-40B4-BE49-F238E27FC236}">
                <a16:creationId xmlns:a16="http://schemas.microsoft.com/office/drawing/2014/main" xmlns="" id="{17CA534C-BECE-4ED8-8646-2C7E625A898B}"/>
              </a:ext>
            </a:extLst>
          </p:cNvPr>
          <p:cNvPicPr>
            <a:picLocks noChangeAspect="1"/>
          </p:cNvPicPr>
          <p:nvPr/>
        </p:nvPicPr>
        <p:blipFill rotWithShape="1">
          <a:blip r:embed="rId3">
            <a:extLst>
              <a:ext uri="{28A0092B-C50C-407E-A947-70E740481C1C}">
                <a14:useLocalDpi xmlns:a14="http://schemas.microsoft.com/office/drawing/2010/main" val="0"/>
              </a:ext>
            </a:extLst>
          </a:blip>
          <a:srcRect l="51087" t="25580" b="36241"/>
          <a:stretch/>
        </p:blipFill>
        <p:spPr>
          <a:xfrm rot="926876" flipH="1">
            <a:off x="9700894" y="3993165"/>
            <a:ext cx="3354465" cy="2618321"/>
          </a:xfrm>
          <a:prstGeom prst="rect">
            <a:avLst/>
          </a:prstGeom>
        </p:spPr>
      </p:pic>
      <p:sp>
        <p:nvSpPr>
          <p:cNvPr id="39" name="Rectangle: Rounded Corners 38">
            <a:extLst>
              <a:ext uri="{FF2B5EF4-FFF2-40B4-BE49-F238E27FC236}">
                <a16:creationId xmlns:a16="http://schemas.microsoft.com/office/drawing/2014/main" xmlns="" id="{6F4C18BF-BE08-469E-B245-58235BC8BAF8}"/>
              </a:ext>
            </a:extLst>
          </p:cNvPr>
          <p:cNvSpPr/>
          <p:nvPr/>
        </p:nvSpPr>
        <p:spPr>
          <a:xfrm>
            <a:off x="1609860" y="1641950"/>
            <a:ext cx="9440214" cy="4874507"/>
          </a:xfrm>
          <a:prstGeom prst="roundRect">
            <a:avLst>
              <a:gd name="adj" fmla="val 8985"/>
            </a:avLst>
          </a:prstGeom>
          <a:solidFill>
            <a:srgbClr val="FEA139"/>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800" dirty="0">
              <a:solidFill>
                <a:schemeClr val="bg1"/>
              </a:solidFill>
            </a:endParaRPr>
          </a:p>
        </p:txBody>
      </p:sp>
      <p:sp>
        <p:nvSpPr>
          <p:cNvPr id="5" name="Rectangle: Rounded Corners 4">
            <a:extLst>
              <a:ext uri="{FF2B5EF4-FFF2-40B4-BE49-F238E27FC236}">
                <a16:creationId xmlns:a16="http://schemas.microsoft.com/office/drawing/2014/main" xmlns="" id="{57E0CDFC-A836-4AB1-9824-56BE17ABEBF7}"/>
              </a:ext>
            </a:extLst>
          </p:cNvPr>
          <p:cNvSpPr/>
          <p:nvPr/>
        </p:nvSpPr>
        <p:spPr>
          <a:xfrm>
            <a:off x="-206062" y="3979574"/>
            <a:ext cx="1210614" cy="7094109"/>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xmlns="" id="{5AE2490C-8E81-4993-A96A-84BD543A352D}"/>
              </a:ext>
            </a:extLst>
          </p:cNvPr>
          <p:cNvSpPr/>
          <p:nvPr/>
        </p:nvSpPr>
        <p:spPr>
          <a:xfrm>
            <a:off x="-206062" y="-4001595"/>
            <a:ext cx="1210614" cy="7186411"/>
          </a:xfrm>
          <a:prstGeom prst="roundRect">
            <a:avLst>
              <a:gd name="adj" fmla="val 21986"/>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Flowchart: Connector 13">
            <a:extLst>
              <a:ext uri="{FF2B5EF4-FFF2-40B4-BE49-F238E27FC236}">
                <a16:creationId xmlns:a16="http://schemas.microsoft.com/office/drawing/2014/main" xmlns="" id="{FA0094AA-1D8F-4033-94DF-18A9B8153666}"/>
              </a:ext>
            </a:extLst>
          </p:cNvPr>
          <p:cNvSpPr/>
          <p:nvPr/>
        </p:nvSpPr>
        <p:spPr>
          <a:xfrm>
            <a:off x="10934163" y="141666"/>
            <a:ext cx="1099823" cy="1146221"/>
          </a:xfrm>
          <a:prstGeom prst="flowChartConnector">
            <a:avLst/>
          </a:prstGeom>
          <a:solidFill>
            <a:srgbClr val="014B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abic Typesetting" panose="020F0502020204030204" pitchFamily="34" charset="0"/>
                <a:cs typeface="Arabic Typesetting" panose="020F0502020204030204" pitchFamily="34" charset="0"/>
              </a:rPr>
              <a:t>#hashtag</a:t>
            </a:r>
            <a:endParaRPr lang="en-ID" sz="1800" b="1" dirty="0">
              <a:latin typeface="Arabic Typesetting" panose="020F0502020204030204" pitchFamily="34" charset="0"/>
              <a:cs typeface="Arabic Typesetting" panose="020F0502020204030204" pitchFamily="34" charset="0"/>
            </a:endParaRPr>
          </a:p>
        </p:txBody>
      </p:sp>
      <p:sp>
        <p:nvSpPr>
          <p:cNvPr id="21" name="Rectangle: Rounded Corners 20">
            <a:hlinkClick r:id="rId4" action="ppaction://hlinksldjump"/>
            <a:extLst>
              <a:ext uri="{FF2B5EF4-FFF2-40B4-BE49-F238E27FC236}">
                <a16:creationId xmlns:a16="http://schemas.microsoft.com/office/drawing/2014/main" xmlns="" id="{4269D757-7CF7-44B3-A6C7-B2144D41E963}"/>
              </a:ext>
            </a:extLst>
          </p:cNvPr>
          <p:cNvSpPr/>
          <p:nvPr/>
        </p:nvSpPr>
        <p:spPr>
          <a:xfrm>
            <a:off x="1210615" y="141666"/>
            <a:ext cx="1468192" cy="618188"/>
          </a:xfrm>
          <a:prstGeom prst="roundRect">
            <a:avLst/>
          </a:prstGeom>
          <a:solidFill>
            <a:srgbClr val="014B3F"/>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Technical</a:t>
            </a:r>
          </a:p>
          <a:p>
            <a:pPr algn="ctr"/>
            <a:r>
              <a:rPr lang="en-US" sz="1600" b="1" dirty="0"/>
              <a:t>Learnings</a:t>
            </a:r>
            <a:endParaRPr lang="en-ID" sz="1600" b="1" dirty="0"/>
          </a:p>
        </p:txBody>
      </p:sp>
      <p:sp>
        <p:nvSpPr>
          <p:cNvPr id="26" name="TextBox 25">
            <a:hlinkClick r:id="rId5" action="ppaction://hlinksldjump"/>
            <a:extLst>
              <a:ext uri="{FF2B5EF4-FFF2-40B4-BE49-F238E27FC236}">
                <a16:creationId xmlns:a16="http://schemas.microsoft.com/office/drawing/2014/main" xmlns="" id="{61687E3C-7298-4354-A4C8-B397DD6B87AF}"/>
              </a:ext>
            </a:extLst>
          </p:cNvPr>
          <p:cNvSpPr txBox="1"/>
          <p:nvPr/>
        </p:nvSpPr>
        <p:spPr>
          <a:xfrm>
            <a:off x="-40678" y="2498862"/>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Page2</a:t>
            </a:r>
            <a:endParaRPr lang="en-ID" dirty="0">
              <a:solidFill>
                <a:schemeClr val="bg1"/>
              </a:solidFill>
              <a:latin typeface="Arial Black" panose="020B0A04020102020204" pitchFamily="34" charset="0"/>
            </a:endParaRPr>
          </a:p>
        </p:txBody>
      </p:sp>
      <p:sp>
        <p:nvSpPr>
          <p:cNvPr id="27" name="TextBox 26">
            <a:hlinkClick r:id="rId4" action="ppaction://hlinksldjump"/>
            <a:extLst>
              <a:ext uri="{FF2B5EF4-FFF2-40B4-BE49-F238E27FC236}">
                <a16:creationId xmlns:a16="http://schemas.microsoft.com/office/drawing/2014/main" xmlns="" id="{3D698C1F-EE09-4436-A698-92FDD8550EA3}"/>
              </a:ext>
            </a:extLst>
          </p:cNvPr>
          <p:cNvSpPr txBox="1"/>
          <p:nvPr/>
        </p:nvSpPr>
        <p:spPr>
          <a:xfrm>
            <a:off x="-14920" y="3365326"/>
            <a:ext cx="1030310" cy="369332"/>
          </a:xfrm>
          <a:prstGeom prst="rect">
            <a:avLst/>
          </a:prstGeom>
          <a:noFill/>
        </p:spPr>
        <p:txBody>
          <a:bodyPr wrap="square" rtlCol="0">
            <a:spAutoFit/>
          </a:bodyPr>
          <a:lstStyle/>
          <a:p>
            <a:pPr algn="ctr"/>
            <a:r>
              <a:rPr lang="en-US" dirty="0">
                <a:solidFill>
                  <a:srgbClr val="014B3F"/>
                </a:solidFill>
                <a:latin typeface="Arial Black" panose="020B0A04020102020204" pitchFamily="34" charset="0"/>
              </a:rPr>
              <a:t>Page3</a:t>
            </a:r>
            <a:endParaRPr lang="en-ID" dirty="0">
              <a:solidFill>
                <a:srgbClr val="014B3F"/>
              </a:solidFill>
              <a:latin typeface="Arial Black" panose="020B0A04020102020204" pitchFamily="34" charset="0"/>
            </a:endParaRPr>
          </a:p>
        </p:txBody>
      </p:sp>
      <p:sp>
        <p:nvSpPr>
          <p:cNvPr id="28" name="TextBox 27">
            <a:hlinkClick r:id="rId6" action="ppaction://hlinksldjump"/>
            <a:extLst>
              <a:ext uri="{FF2B5EF4-FFF2-40B4-BE49-F238E27FC236}">
                <a16:creationId xmlns:a16="http://schemas.microsoft.com/office/drawing/2014/main" xmlns="" id="{82FD9B48-0198-442D-B9CE-479B4CC38CF6}"/>
              </a:ext>
            </a:extLst>
          </p:cNvPr>
          <p:cNvSpPr txBox="1"/>
          <p:nvPr/>
        </p:nvSpPr>
        <p:spPr>
          <a:xfrm>
            <a:off x="-29172" y="434928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Page4</a:t>
            </a:r>
            <a:endParaRPr lang="en-ID" dirty="0">
              <a:solidFill>
                <a:schemeClr val="bg1"/>
              </a:solidFill>
              <a:latin typeface="Arial Black" panose="020B0A04020102020204" pitchFamily="34" charset="0"/>
            </a:endParaRPr>
          </a:p>
        </p:txBody>
      </p:sp>
      <p:sp>
        <p:nvSpPr>
          <p:cNvPr id="29" name="TextBox 28">
            <a:hlinkClick r:id="rId7" action="ppaction://hlinksldjump"/>
            <a:extLst>
              <a:ext uri="{FF2B5EF4-FFF2-40B4-BE49-F238E27FC236}">
                <a16:creationId xmlns:a16="http://schemas.microsoft.com/office/drawing/2014/main" xmlns="" id="{B3447DB9-0BAA-4A5C-8BF5-E970EF92AA08}"/>
              </a:ext>
            </a:extLst>
          </p:cNvPr>
          <p:cNvSpPr txBox="1"/>
          <p:nvPr/>
        </p:nvSpPr>
        <p:spPr>
          <a:xfrm>
            <a:off x="-29172" y="5259556"/>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Page5</a:t>
            </a:r>
            <a:endParaRPr lang="en-ID" dirty="0">
              <a:solidFill>
                <a:schemeClr val="bg1"/>
              </a:solidFill>
              <a:latin typeface="Arial Black" panose="020B0A04020102020204" pitchFamily="34" charset="0"/>
            </a:endParaRPr>
          </a:p>
        </p:txBody>
      </p:sp>
      <p:pic>
        <p:nvPicPr>
          <p:cNvPr id="32" name="Picture 31">
            <a:hlinkClick r:id="rId8" action="ppaction://hlinksldjump"/>
            <a:extLst>
              <a:ext uri="{FF2B5EF4-FFF2-40B4-BE49-F238E27FC236}">
                <a16:creationId xmlns:a16="http://schemas.microsoft.com/office/drawing/2014/main" xmlns="" id="{7EE230F1-20C7-43BB-AED0-298CA220C77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7965" t="27901" r="29499" b="29390"/>
          <a:stretch/>
        </p:blipFill>
        <p:spPr>
          <a:xfrm>
            <a:off x="209503" y="442780"/>
            <a:ext cx="456758" cy="458625"/>
          </a:xfrm>
          <a:prstGeom prst="rect">
            <a:avLst/>
          </a:prstGeom>
        </p:spPr>
      </p:pic>
      <p:pic>
        <p:nvPicPr>
          <p:cNvPr id="37" name="Picture 36">
            <a:hlinkClick r:id="rId10" action="ppaction://hlinksldjump"/>
            <a:extLst>
              <a:ext uri="{FF2B5EF4-FFF2-40B4-BE49-F238E27FC236}">
                <a16:creationId xmlns:a16="http://schemas.microsoft.com/office/drawing/2014/main" xmlns="" id="{FFEB3853-77C1-4872-8118-B3823F852E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678" y="5739127"/>
            <a:ext cx="1008634" cy="1008634"/>
          </a:xfrm>
          <a:prstGeom prst="rect">
            <a:avLst/>
          </a:prstGeom>
        </p:spPr>
      </p:pic>
      <p:sp>
        <p:nvSpPr>
          <p:cNvPr id="13" name="TextBox 12">
            <a:hlinkClick r:id="rId12" action="ppaction://hlinksldjump"/>
            <a:extLst>
              <a:ext uri="{FF2B5EF4-FFF2-40B4-BE49-F238E27FC236}">
                <a16:creationId xmlns:a16="http://schemas.microsoft.com/office/drawing/2014/main" xmlns="" id="{33627596-B6DB-484A-B235-3B7238665C97}"/>
              </a:ext>
            </a:extLst>
          </p:cNvPr>
          <p:cNvSpPr txBox="1"/>
          <p:nvPr/>
        </p:nvSpPr>
        <p:spPr>
          <a:xfrm>
            <a:off x="-66436" y="1641951"/>
            <a:ext cx="1030310"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Page1</a:t>
            </a:r>
            <a:endParaRPr lang="en-ID" dirty="0">
              <a:solidFill>
                <a:schemeClr val="bg1"/>
              </a:solidFill>
              <a:latin typeface="Arial Black" panose="020B0A04020102020204" pitchFamily="34" charset="0"/>
            </a:endParaRPr>
          </a:p>
        </p:txBody>
      </p:sp>
      <p:grpSp>
        <p:nvGrpSpPr>
          <p:cNvPr id="53" name="Group 52">
            <a:extLst>
              <a:ext uri="{FF2B5EF4-FFF2-40B4-BE49-F238E27FC236}">
                <a16:creationId xmlns:a16="http://schemas.microsoft.com/office/drawing/2014/main" xmlns="" id="{B6E9A715-A656-4F4A-B71E-BFEF619FA712}"/>
              </a:ext>
            </a:extLst>
          </p:cNvPr>
          <p:cNvGrpSpPr/>
          <p:nvPr/>
        </p:nvGrpSpPr>
        <p:grpSpPr>
          <a:xfrm>
            <a:off x="1944711" y="1113918"/>
            <a:ext cx="2987897" cy="868715"/>
            <a:chOff x="1944711" y="1113918"/>
            <a:chExt cx="2987897" cy="868715"/>
          </a:xfrm>
        </p:grpSpPr>
        <p:sp>
          <p:nvSpPr>
            <p:cNvPr id="54" name="Rectangle: Rounded Corners 53">
              <a:extLst>
                <a:ext uri="{FF2B5EF4-FFF2-40B4-BE49-F238E27FC236}">
                  <a16:creationId xmlns:a16="http://schemas.microsoft.com/office/drawing/2014/main" xmlns="" id="{AED3A1CF-7CE2-440A-B745-9AB773112BBB}"/>
                </a:ext>
              </a:extLst>
            </p:cNvPr>
            <p:cNvSpPr/>
            <p:nvPr/>
          </p:nvSpPr>
          <p:spPr>
            <a:xfrm>
              <a:off x="2018986" y="1132522"/>
              <a:ext cx="2913622" cy="850111"/>
            </a:xfrm>
            <a:prstGeom prst="roundRect">
              <a:avLst>
                <a:gd name="adj" fmla="val 7642"/>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Rectangle: Rounded Corners 54">
              <a:extLst>
                <a:ext uri="{FF2B5EF4-FFF2-40B4-BE49-F238E27FC236}">
                  <a16:creationId xmlns:a16="http://schemas.microsoft.com/office/drawing/2014/main" xmlns="" id="{5E30A498-51D6-4F52-AEBF-693E2FE50397}"/>
                </a:ext>
              </a:extLst>
            </p:cNvPr>
            <p:cNvSpPr/>
            <p:nvPr/>
          </p:nvSpPr>
          <p:spPr>
            <a:xfrm>
              <a:off x="1944711" y="1113918"/>
              <a:ext cx="2884866" cy="753520"/>
            </a:xfrm>
            <a:prstGeom prst="roundRect">
              <a:avLst>
                <a:gd name="adj" fmla="val 7642"/>
              </a:avLst>
            </a:prstGeom>
            <a:solidFill>
              <a:schemeClr val="bg1"/>
            </a:solidFill>
            <a:ln w="76200">
              <a:solidFill>
                <a:srgbClr val="014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14B3F"/>
                  </a:solidFill>
                  <a:latin typeface="Arial Black" panose="020B0A04020102020204" pitchFamily="34" charset="0"/>
                </a:rPr>
                <a:t>Technical</a:t>
              </a:r>
            </a:p>
            <a:p>
              <a:pPr algn="ctr"/>
              <a:r>
                <a:rPr lang="en-US" sz="2000" dirty="0">
                  <a:solidFill>
                    <a:srgbClr val="014B3F"/>
                  </a:solidFill>
                  <a:latin typeface="Arial Black" panose="020B0A04020102020204" pitchFamily="34" charset="0"/>
                </a:rPr>
                <a:t>Learnings</a:t>
              </a:r>
            </a:p>
          </p:txBody>
        </p:sp>
        <p:sp>
          <p:nvSpPr>
            <p:cNvPr id="56" name="Multiplication Sign 55">
              <a:extLst>
                <a:ext uri="{FF2B5EF4-FFF2-40B4-BE49-F238E27FC236}">
                  <a16:creationId xmlns:a16="http://schemas.microsoft.com/office/drawing/2014/main" xmlns="" id="{A8B972CE-0022-4D0B-BBE1-2CCB94ABE0E0}"/>
                </a:ext>
              </a:extLst>
            </p:cNvPr>
            <p:cNvSpPr/>
            <p:nvPr/>
          </p:nvSpPr>
          <p:spPr>
            <a:xfrm>
              <a:off x="4518985" y="1132522"/>
              <a:ext cx="231820" cy="245412"/>
            </a:xfrm>
            <a:prstGeom prst="mathMultiply">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1" name="Rectangle: Rounded Corners 10">
            <a:extLst>
              <a:ext uri="{FF2B5EF4-FFF2-40B4-BE49-F238E27FC236}">
                <a16:creationId xmlns:a16="http://schemas.microsoft.com/office/drawing/2014/main" xmlns="" id="{91B71396-42D1-4840-8A7B-0D80EEB8BE22}"/>
              </a:ext>
            </a:extLst>
          </p:cNvPr>
          <p:cNvSpPr/>
          <p:nvPr/>
        </p:nvSpPr>
        <p:spPr>
          <a:xfrm>
            <a:off x="2382079" y="4079203"/>
            <a:ext cx="7835976" cy="57368"/>
          </a:xfrm>
          <a:prstGeom prst="roundRect">
            <a:avLst/>
          </a:prstGeom>
          <a:solidFill>
            <a:srgbClr val="014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Flowchart: Connector 11">
            <a:extLst>
              <a:ext uri="{FF2B5EF4-FFF2-40B4-BE49-F238E27FC236}">
                <a16:creationId xmlns:a16="http://schemas.microsoft.com/office/drawing/2014/main" xmlns="" id="{D9548E82-1AC8-49EE-A666-24C19CE4D443}"/>
              </a:ext>
            </a:extLst>
          </p:cNvPr>
          <p:cNvSpPr/>
          <p:nvPr/>
        </p:nvSpPr>
        <p:spPr>
          <a:xfrm>
            <a:off x="3216035" y="4036683"/>
            <a:ext cx="188686" cy="1589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TextBox 57">
            <a:extLst>
              <a:ext uri="{FF2B5EF4-FFF2-40B4-BE49-F238E27FC236}">
                <a16:creationId xmlns:a16="http://schemas.microsoft.com/office/drawing/2014/main" xmlns="" id="{C6E37F13-57A8-4A02-99B2-347E56C1A148}"/>
              </a:ext>
            </a:extLst>
          </p:cNvPr>
          <p:cNvSpPr txBox="1"/>
          <p:nvPr/>
        </p:nvSpPr>
        <p:spPr>
          <a:xfrm>
            <a:off x="2321578" y="4222940"/>
            <a:ext cx="2299001" cy="203132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lumMod val="95000"/>
                  </a:schemeClr>
                </a:solidFill>
              </a:rPr>
              <a:t>Getting started with Python Programming</a:t>
            </a:r>
          </a:p>
          <a:p>
            <a:pPr marL="285750" indent="-285750">
              <a:buFont typeface="Arial" panose="020B0604020202020204" pitchFamily="34" charset="0"/>
              <a:buChar char="•"/>
            </a:pPr>
            <a:r>
              <a:rPr lang="en-IN" dirty="0">
                <a:solidFill>
                  <a:schemeClr val="bg1">
                    <a:lumMod val="95000"/>
                  </a:schemeClr>
                </a:solidFill>
              </a:rPr>
              <a:t>Objects, Data and Methods.</a:t>
            </a:r>
          </a:p>
          <a:p>
            <a:pPr marL="285750" indent="-285750">
              <a:buFont typeface="Arial" panose="020B0604020202020204" pitchFamily="34" charset="0"/>
              <a:buChar char="•"/>
            </a:pPr>
            <a:r>
              <a:rPr lang="en-IN" dirty="0">
                <a:solidFill>
                  <a:schemeClr val="bg1">
                    <a:lumMod val="95000"/>
                  </a:schemeClr>
                </a:solidFill>
              </a:rPr>
              <a:t>Conditionals and Loops. </a:t>
            </a:r>
            <a:endParaRPr lang="en-ID" dirty="0">
              <a:solidFill>
                <a:schemeClr val="bg1">
                  <a:lumMod val="95000"/>
                </a:schemeClr>
              </a:solidFill>
            </a:endParaRPr>
          </a:p>
        </p:txBody>
      </p:sp>
      <p:pic>
        <p:nvPicPr>
          <p:cNvPr id="25" name="Picture 24">
            <a:extLst>
              <a:ext uri="{FF2B5EF4-FFF2-40B4-BE49-F238E27FC236}">
                <a16:creationId xmlns:a16="http://schemas.microsoft.com/office/drawing/2014/main" xmlns="" id="{8C71D600-2E43-432F-92E2-07F5F40232A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30791" t="16242" r="22246" b="27230"/>
          <a:stretch/>
        </p:blipFill>
        <p:spPr>
          <a:xfrm>
            <a:off x="2738904" y="2498308"/>
            <a:ext cx="1082507" cy="1302960"/>
          </a:xfrm>
          <a:prstGeom prst="rect">
            <a:avLst/>
          </a:prstGeom>
        </p:spPr>
      </p:pic>
      <p:sp>
        <p:nvSpPr>
          <p:cNvPr id="59" name="Flowchart: Connector 58">
            <a:extLst>
              <a:ext uri="{FF2B5EF4-FFF2-40B4-BE49-F238E27FC236}">
                <a16:creationId xmlns:a16="http://schemas.microsoft.com/office/drawing/2014/main" xmlns="" id="{5B5D4A34-0718-42DA-B164-63E1FE9D8B77}"/>
              </a:ext>
            </a:extLst>
          </p:cNvPr>
          <p:cNvSpPr/>
          <p:nvPr/>
        </p:nvSpPr>
        <p:spPr>
          <a:xfrm>
            <a:off x="5081122" y="4043943"/>
            <a:ext cx="188686" cy="1589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1" name="Picture 30">
            <a:extLst>
              <a:ext uri="{FF2B5EF4-FFF2-40B4-BE49-F238E27FC236}">
                <a16:creationId xmlns:a16="http://schemas.microsoft.com/office/drawing/2014/main" xmlns="" id="{AD7D50EE-2530-4987-B834-7D3C9E73F73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7732" t="11079" r="17612" b="25503"/>
          <a:stretch/>
        </p:blipFill>
        <p:spPr>
          <a:xfrm>
            <a:off x="4532975" y="4419886"/>
            <a:ext cx="1232624" cy="1209002"/>
          </a:xfrm>
          <a:prstGeom prst="rect">
            <a:avLst/>
          </a:prstGeom>
        </p:spPr>
      </p:pic>
      <p:sp>
        <p:nvSpPr>
          <p:cNvPr id="61" name="TextBox 60">
            <a:extLst>
              <a:ext uri="{FF2B5EF4-FFF2-40B4-BE49-F238E27FC236}">
                <a16:creationId xmlns:a16="http://schemas.microsoft.com/office/drawing/2014/main" xmlns="" id="{0A8DFA28-D326-4C6B-8473-A92543300038}"/>
              </a:ext>
            </a:extLst>
          </p:cNvPr>
          <p:cNvSpPr txBox="1"/>
          <p:nvPr/>
        </p:nvSpPr>
        <p:spPr>
          <a:xfrm>
            <a:off x="4236886" y="2510197"/>
            <a:ext cx="2010179" cy="1477328"/>
          </a:xfrm>
          <a:prstGeom prst="rect">
            <a:avLst/>
          </a:prstGeom>
          <a:noFill/>
        </p:spPr>
        <p:txBody>
          <a:bodyPr wrap="square" rtlCol="0">
            <a:spAutoFit/>
          </a:bodyPr>
          <a:lstStyle/>
          <a:p>
            <a:r>
              <a:rPr lang="en-IN" dirty="0">
                <a:solidFill>
                  <a:schemeClr val="bg1">
                    <a:lumMod val="95000"/>
                  </a:schemeClr>
                </a:solidFill>
              </a:rPr>
              <a:t>Using certain libraries and packages for computer vision techniques. </a:t>
            </a:r>
            <a:endParaRPr lang="en-US" dirty="0">
              <a:solidFill>
                <a:schemeClr val="bg1">
                  <a:lumMod val="95000"/>
                </a:schemeClr>
              </a:solidFill>
            </a:endParaRPr>
          </a:p>
        </p:txBody>
      </p:sp>
      <p:pic>
        <p:nvPicPr>
          <p:cNvPr id="62" name="Picture 61">
            <a:extLst>
              <a:ext uri="{FF2B5EF4-FFF2-40B4-BE49-F238E27FC236}">
                <a16:creationId xmlns:a16="http://schemas.microsoft.com/office/drawing/2014/main" xmlns="" id="{DAF2D2BD-7F37-49D5-B09E-0B4EFEF5875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261985" y="2336375"/>
            <a:ext cx="1689128" cy="1689128"/>
          </a:xfrm>
          <a:prstGeom prst="rect">
            <a:avLst/>
          </a:prstGeom>
        </p:spPr>
      </p:pic>
      <p:sp>
        <p:nvSpPr>
          <p:cNvPr id="63" name="Flowchart: Connector 62">
            <a:extLst>
              <a:ext uri="{FF2B5EF4-FFF2-40B4-BE49-F238E27FC236}">
                <a16:creationId xmlns:a16="http://schemas.microsoft.com/office/drawing/2014/main" xmlns="" id="{BBCFD89E-2605-4DF3-9A95-0F6B06F8E0FF}"/>
              </a:ext>
            </a:extLst>
          </p:cNvPr>
          <p:cNvSpPr/>
          <p:nvPr/>
        </p:nvSpPr>
        <p:spPr>
          <a:xfrm>
            <a:off x="7100296" y="4050586"/>
            <a:ext cx="188686" cy="1589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5" name="TextBox 64">
            <a:extLst>
              <a:ext uri="{FF2B5EF4-FFF2-40B4-BE49-F238E27FC236}">
                <a16:creationId xmlns:a16="http://schemas.microsoft.com/office/drawing/2014/main" xmlns="" id="{BEF57F5D-5998-43DD-B25F-482634F3C193}"/>
              </a:ext>
            </a:extLst>
          </p:cNvPr>
          <p:cNvSpPr txBox="1"/>
          <p:nvPr/>
        </p:nvSpPr>
        <p:spPr>
          <a:xfrm>
            <a:off x="6241655" y="4282572"/>
            <a:ext cx="2010179" cy="1477328"/>
          </a:xfrm>
          <a:prstGeom prst="rect">
            <a:avLst/>
          </a:prstGeom>
          <a:noFill/>
        </p:spPr>
        <p:txBody>
          <a:bodyPr wrap="square" rtlCol="0">
            <a:spAutoFit/>
          </a:bodyPr>
          <a:lstStyle/>
          <a:p>
            <a:r>
              <a:rPr lang="en-IN" dirty="0">
                <a:solidFill>
                  <a:schemeClr val="bg1">
                    <a:lumMod val="95000"/>
                  </a:schemeClr>
                </a:solidFill>
              </a:rPr>
              <a:t>• Contour creation and mapping.</a:t>
            </a:r>
          </a:p>
          <a:p>
            <a:r>
              <a:rPr lang="en-IN" dirty="0">
                <a:solidFill>
                  <a:schemeClr val="bg1">
                    <a:lumMod val="95000"/>
                  </a:schemeClr>
                </a:solidFill>
              </a:rPr>
              <a:t>• Feature extraction</a:t>
            </a:r>
          </a:p>
          <a:p>
            <a:pPr algn="ctr"/>
            <a:endParaRPr lang="en-ID" dirty="0">
              <a:solidFill>
                <a:schemeClr val="bg1"/>
              </a:solidFill>
            </a:endParaRPr>
          </a:p>
        </p:txBody>
      </p:sp>
      <p:sp>
        <p:nvSpPr>
          <p:cNvPr id="66" name="Flowchart: Connector 65">
            <a:extLst>
              <a:ext uri="{FF2B5EF4-FFF2-40B4-BE49-F238E27FC236}">
                <a16:creationId xmlns:a16="http://schemas.microsoft.com/office/drawing/2014/main" xmlns="" id="{9B831747-B547-428C-9B8E-BE63454D862F}"/>
              </a:ext>
            </a:extLst>
          </p:cNvPr>
          <p:cNvSpPr/>
          <p:nvPr/>
        </p:nvSpPr>
        <p:spPr>
          <a:xfrm>
            <a:off x="9116147" y="4030727"/>
            <a:ext cx="188686" cy="1589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7" name="Picture 66">
            <a:extLst>
              <a:ext uri="{FF2B5EF4-FFF2-40B4-BE49-F238E27FC236}">
                <a16:creationId xmlns:a16="http://schemas.microsoft.com/office/drawing/2014/main" xmlns="" id="{62BDE62E-158A-4662-86C5-C21164AF3511}"/>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5649" t="27230" r="28300" b="28909"/>
          <a:stretch/>
        </p:blipFill>
        <p:spPr>
          <a:xfrm>
            <a:off x="8582264" y="4349286"/>
            <a:ext cx="1256451" cy="1196697"/>
          </a:xfrm>
          <a:prstGeom prst="rect">
            <a:avLst/>
          </a:prstGeom>
        </p:spPr>
      </p:pic>
      <p:sp>
        <p:nvSpPr>
          <p:cNvPr id="69" name="TextBox 68">
            <a:extLst>
              <a:ext uri="{FF2B5EF4-FFF2-40B4-BE49-F238E27FC236}">
                <a16:creationId xmlns:a16="http://schemas.microsoft.com/office/drawing/2014/main" xmlns="" id="{897D9F47-F97E-496D-A416-9ACADC489181}"/>
              </a:ext>
            </a:extLst>
          </p:cNvPr>
          <p:cNvSpPr txBox="1"/>
          <p:nvPr/>
        </p:nvSpPr>
        <p:spPr>
          <a:xfrm>
            <a:off x="8182541" y="2621269"/>
            <a:ext cx="2114398" cy="1200329"/>
          </a:xfrm>
          <a:prstGeom prst="rect">
            <a:avLst/>
          </a:prstGeom>
          <a:noFill/>
        </p:spPr>
        <p:txBody>
          <a:bodyPr wrap="square" rtlCol="0">
            <a:spAutoFit/>
          </a:bodyPr>
          <a:lstStyle/>
          <a:p>
            <a:r>
              <a:rPr lang="en-IN" dirty="0">
                <a:solidFill>
                  <a:schemeClr val="bg1">
                    <a:lumMod val="95000"/>
                  </a:schemeClr>
                </a:solidFill>
              </a:rPr>
              <a:t>• </a:t>
            </a:r>
            <a:r>
              <a:rPr lang="en-IN" dirty="0" err="1">
                <a:solidFill>
                  <a:schemeClr val="bg1">
                    <a:lumMod val="95000"/>
                  </a:schemeClr>
                </a:solidFill>
              </a:rPr>
              <a:t>Adience</a:t>
            </a:r>
            <a:r>
              <a:rPr lang="en-IN" dirty="0">
                <a:solidFill>
                  <a:schemeClr val="bg1">
                    <a:lumMod val="95000"/>
                  </a:schemeClr>
                </a:solidFill>
              </a:rPr>
              <a:t> Dataset</a:t>
            </a:r>
          </a:p>
          <a:p>
            <a:r>
              <a:rPr lang="en-IN" dirty="0">
                <a:solidFill>
                  <a:schemeClr val="bg1">
                    <a:lumMod val="95000"/>
                  </a:schemeClr>
                </a:solidFill>
              </a:rPr>
              <a:t>• Caffe Models</a:t>
            </a:r>
          </a:p>
          <a:p>
            <a:r>
              <a:rPr lang="en-IN" dirty="0">
                <a:solidFill>
                  <a:schemeClr val="bg1">
                    <a:lumMod val="95000"/>
                  </a:schemeClr>
                </a:solidFill>
              </a:rPr>
              <a:t>• </a:t>
            </a:r>
            <a:r>
              <a:rPr lang="en-IN" dirty="0" err="1">
                <a:solidFill>
                  <a:schemeClr val="bg1">
                    <a:lumMod val="95000"/>
                  </a:schemeClr>
                </a:solidFill>
              </a:rPr>
              <a:t>Protobuf</a:t>
            </a:r>
            <a:r>
              <a:rPr lang="en-IN" dirty="0">
                <a:solidFill>
                  <a:schemeClr val="bg1">
                    <a:lumMod val="95000"/>
                  </a:schemeClr>
                </a:solidFill>
              </a:rPr>
              <a:t> File (protocol buffer)</a:t>
            </a:r>
          </a:p>
        </p:txBody>
      </p:sp>
    </p:spTree>
    <p:extLst>
      <p:ext uri="{BB962C8B-B14F-4D97-AF65-F5344CB8AC3E}">
        <p14:creationId xmlns:p14="http://schemas.microsoft.com/office/powerpoint/2010/main" val="21042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p:cTn id="15" dur="500" fill="hold"/>
                                        <p:tgtEl>
                                          <p:spTgt spid="58"/>
                                        </p:tgtEl>
                                        <p:attrNameLst>
                                          <p:attrName>ppt_w</p:attrName>
                                        </p:attrNameLst>
                                      </p:cBhvr>
                                      <p:tavLst>
                                        <p:tav tm="0">
                                          <p:val>
                                            <p:fltVal val="0"/>
                                          </p:val>
                                        </p:tav>
                                        <p:tav tm="100000">
                                          <p:val>
                                            <p:strVal val="#ppt_w"/>
                                          </p:val>
                                        </p:tav>
                                      </p:tavLst>
                                    </p:anim>
                                    <p:anim calcmode="lin" valueType="num">
                                      <p:cBhvr>
                                        <p:cTn id="16" dur="500" fill="hold"/>
                                        <p:tgtEl>
                                          <p:spTgt spid="58"/>
                                        </p:tgtEl>
                                        <p:attrNameLst>
                                          <p:attrName>ppt_h</p:attrName>
                                        </p:attrNameLst>
                                      </p:cBhvr>
                                      <p:tavLst>
                                        <p:tav tm="0">
                                          <p:val>
                                            <p:fltVal val="0"/>
                                          </p:val>
                                        </p:tav>
                                        <p:tav tm="100000">
                                          <p:val>
                                            <p:strVal val="#ppt_h"/>
                                          </p:val>
                                        </p:tav>
                                      </p:tavLst>
                                    </p:anim>
                                    <p:animEffect transition="in" filter="fade">
                                      <p:cBhvr>
                                        <p:cTn id="17" dur="500"/>
                                        <p:tgtEl>
                                          <p:spTgt spid="58"/>
                                        </p:tgtEl>
                                      </p:cBhvr>
                                    </p:animEffect>
                                  </p:childTnLst>
                                </p:cTn>
                              </p:par>
                              <p:par>
                                <p:cTn id="18" presetID="53" presetClass="entr" presetSubtype="16"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par>
                                <p:cTn id="28" presetID="53" presetClass="entr" presetSubtype="16" fill="hold"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p:cTn id="30" dur="500" fill="hold"/>
                                        <p:tgtEl>
                                          <p:spTgt spid="31"/>
                                        </p:tgtEl>
                                        <p:attrNameLst>
                                          <p:attrName>ppt_w</p:attrName>
                                        </p:attrNameLst>
                                      </p:cBhvr>
                                      <p:tavLst>
                                        <p:tav tm="0">
                                          <p:val>
                                            <p:fltVal val="0"/>
                                          </p:val>
                                        </p:tav>
                                        <p:tav tm="100000">
                                          <p:val>
                                            <p:strVal val="#ppt_w"/>
                                          </p:val>
                                        </p:tav>
                                      </p:tavLst>
                                    </p:anim>
                                    <p:anim calcmode="lin" valueType="num">
                                      <p:cBhvr>
                                        <p:cTn id="31" dur="500" fill="hold"/>
                                        <p:tgtEl>
                                          <p:spTgt spid="31"/>
                                        </p:tgtEl>
                                        <p:attrNameLst>
                                          <p:attrName>ppt_h</p:attrName>
                                        </p:attrNameLst>
                                      </p:cBhvr>
                                      <p:tavLst>
                                        <p:tav tm="0">
                                          <p:val>
                                            <p:fltVal val="0"/>
                                          </p:val>
                                        </p:tav>
                                        <p:tav tm="100000">
                                          <p:val>
                                            <p:strVal val="#ppt_h"/>
                                          </p:val>
                                        </p:tav>
                                      </p:tavLst>
                                    </p:anim>
                                    <p:animEffect transition="in" filter="fade">
                                      <p:cBhvr>
                                        <p:cTn id="32" dur="500"/>
                                        <p:tgtEl>
                                          <p:spTgt spid="31"/>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61"/>
                                        </p:tgtEl>
                                        <p:attrNameLst>
                                          <p:attrName>style.visibility</p:attrName>
                                        </p:attrNameLst>
                                      </p:cBhvr>
                                      <p:to>
                                        <p:strVal val="visible"/>
                                      </p:to>
                                    </p:set>
                                    <p:anim calcmode="lin" valueType="num">
                                      <p:cBhvr>
                                        <p:cTn id="35" dur="500" fill="hold"/>
                                        <p:tgtEl>
                                          <p:spTgt spid="61"/>
                                        </p:tgtEl>
                                        <p:attrNameLst>
                                          <p:attrName>ppt_w</p:attrName>
                                        </p:attrNameLst>
                                      </p:cBhvr>
                                      <p:tavLst>
                                        <p:tav tm="0">
                                          <p:val>
                                            <p:fltVal val="0"/>
                                          </p:val>
                                        </p:tav>
                                        <p:tav tm="100000">
                                          <p:val>
                                            <p:strVal val="#ppt_w"/>
                                          </p:val>
                                        </p:tav>
                                      </p:tavLst>
                                    </p:anim>
                                    <p:anim calcmode="lin" valueType="num">
                                      <p:cBhvr>
                                        <p:cTn id="36" dur="500" fill="hold"/>
                                        <p:tgtEl>
                                          <p:spTgt spid="61"/>
                                        </p:tgtEl>
                                        <p:attrNameLst>
                                          <p:attrName>ppt_h</p:attrName>
                                        </p:attrNameLst>
                                      </p:cBhvr>
                                      <p:tavLst>
                                        <p:tav tm="0">
                                          <p:val>
                                            <p:fltVal val="0"/>
                                          </p:val>
                                        </p:tav>
                                        <p:tav tm="100000">
                                          <p:val>
                                            <p:strVal val="#ppt_h"/>
                                          </p:val>
                                        </p:tav>
                                      </p:tavLst>
                                    </p:anim>
                                    <p:animEffect transition="in" filter="fade">
                                      <p:cBhvr>
                                        <p:cTn id="37" dur="500"/>
                                        <p:tgtEl>
                                          <p:spTgt spid="61"/>
                                        </p:tgtEl>
                                      </p:cBhvr>
                                    </p:animEffect>
                                  </p:childTnLst>
                                </p:cTn>
                              </p:par>
                              <p:par>
                                <p:cTn id="38" presetID="53" presetClass="entr" presetSubtype="16" fill="hold" grpId="0" nodeType="withEffect">
                                  <p:stCondLst>
                                    <p:cond delay="1000"/>
                                  </p:stCondLst>
                                  <p:childTnLst>
                                    <p:set>
                                      <p:cBhvr>
                                        <p:cTn id="39" dur="1" fill="hold">
                                          <p:stCondLst>
                                            <p:cond delay="0"/>
                                          </p:stCondLst>
                                        </p:cTn>
                                        <p:tgtEl>
                                          <p:spTgt spid="63"/>
                                        </p:tgtEl>
                                        <p:attrNameLst>
                                          <p:attrName>style.visibility</p:attrName>
                                        </p:attrNameLst>
                                      </p:cBhvr>
                                      <p:to>
                                        <p:strVal val="visible"/>
                                      </p:to>
                                    </p:set>
                                    <p:anim calcmode="lin" valueType="num">
                                      <p:cBhvr>
                                        <p:cTn id="40" dur="500" fill="hold"/>
                                        <p:tgtEl>
                                          <p:spTgt spid="63"/>
                                        </p:tgtEl>
                                        <p:attrNameLst>
                                          <p:attrName>ppt_w</p:attrName>
                                        </p:attrNameLst>
                                      </p:cBhvr>
                                      <p:tavLst>
                                        <p:tav tm="0">
                                          <p:val>
                                            <p:fltVal val="0"/>
                                          </p:val>
                                        </p:tav>
                                        <p:tav tm="100000">
                                          <p:val>
                                            <p:strVal val="#ppt_w"/>
                                          </p:val>
                                        </p:tav>
                                      </p:tavLst>
                                    </p:anim>
                                    <p:anim calcmode="lin" valueType="num">
                                      <p:cBhvr>
                                        <p:cTn id="41" dur="500" fill="hold"/>
                                        <p:tgtEl>
                                          <p:spTgt spid="63"/>
                                        </p:tgtEl>
                                        <p:attrNameLst>
                                          <p:attrName>ppt_h</p:attrName>
                                        </p:attrNameLst>
                                      </p:cBhvr>
                                      <p:tavLst>
                                        <p:tav tm="0">
                                          <p:val>
                                            <p:fltVal val="0"/>
                                          </p:val>
                                        </p:tav>
                                        <p:tav tm="100000">
                                          <p:val>
                                            <p:strVal val="#ppt_h"/>
                                          </p:val>
                                        </p:tav>
                                      </p:tavLst>
                                    </p:anim>
                                    <p:animEffect transition="in" filter="fade">
                                      <p:cBhvr>
                                        <p:cTn id="42" dur="500"/>
                                        <p:tgtEl>
                                          <p:spTgt spid="63"/>
                                        </p:tgtEl>
                                      </p:cBhvr>
                                    </p:animEffect>
                                  </p:childTnLst>
                                </p:cTn>
                              </p:par>
                              <p:par>
                                <p:cTn id="43" presetID="53" presetClass="entr" presetSubtype="16" fill="hold" grpId="0" nodeType="withEffect">
                                  <p:stCondLst>
                                    <p:cond delay="1000"/>
                                  </p:stCondLst>
                                  <p:childTnLst>
                                    <p:set>
                                      <p:cBhvr>
                                        <p:cTn id="44" dur="1" fill="hold">
                                          <p:stCondLst>
                                            <p:cond delay="0"/>
                                          </p:stCondLst>
                                        </p:cTn>
                                        <p:tgtEl>
                                          <p:spTgt spid="65"/>
                                        </p:tgtEl>
                                        <p:attrNameLst>
                                          <p:attrName>style.visibility</p:attrName>
                                        </p:attrNameLst>
                                      </p:cBhvr>
                                      <p:to>
                                        <p:strVal val="visible"/>
                                      </p:to>
                                    </p:set>
                                    <p:anim calcmode="lin" valueType="num">
                                      <p:cBhvr>
                                        <p:cTn id="45" dur="500" fill="hold"/>
                                        <p:tgtEl>
                                          <p:spTgt spid="65"/>
                                        </p:tgtEl>
                                        <p:attrNameLst>
                                          <p:attrName>ppt_w</p:attrName>
                                        </p:attrNameLst>
                                      </p:cBhvr>
                                      <p:tavLst>
                                        <p:tav tm="0">
                                          <p:val>
                                            <p:fltVal val="0"/>
                                          </p:val>
                                        </p:tav>
                                        <p:tav tm="100000">
                                          <p:val>
                                            <p:strVal val="#ppt_w"/>
                                          </p:val>
                                        </p:tav>
                                      </p:tavLst>
                                    </p:anim>
                                    <p:anim calcmode="lin" valueType="num">
                                      <p:cBhvr>
                                        <p:cTn id="46" dur="500" fill="hold"/>
                                        <p:tgtEl>
                                          <p:spTgt spid="65"/>
                                        </p:tgtEl>
                                        <p:attrNameLst>
                                          <p:attrName>ppt_h</p:attrName>
                                        </p:attrNameLst>
                                      </p:cBhvr>
                                      <p:tavLst>
                                        <p:tav tm="0">
                                          <p:val>
                                            <p:fltVal val="0"/>
                                          </p:val>
                                        </p:tav>
                                        <p:tav tm="100000">
                                          <p:val>
                                            <p:strVal val="#ppt_h"/>
                                          </p:val>
                                        </p:tav>
                                      </p:tavLst>
                                    </p:anim>
                                    <p:animEffect transition="in" filter="fade">
                                      <p:cBhvr>
                                        <p:cTn id="47" dur="500"/>
                                        <p:tgtEl>
                                          <p:spTgt spid="65"/>
                                        </p:tgtEl>
                                      </p:cBhvr>
                                    </p:animEffect>
                                  </p:childTnLst>
                                </p:cTn>
                              </p:par>
                              <p:par>
                                <p:cTn id="48" presetID="53" presetClass="entr" presetSubtype="16" fill="hold" nodeType="withEffect">
                                  <p:stCondLst>
                                    <p:cond delay="100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1500"/>
                                  </p:stCondLst>
                                  <p:childTnLst>
                                    <p:set>
                                      <p:cBhvr>
                                        <p:cTn id="54" dur="1" fill="hold">
                                          <p:stCondLst>
                                            <p:cond delay="0"/>
                                          </p:stCondLst>
                                        </p:cTn>
                                        <p:tgtEl>
                                          <p:spTgt spid="66"/>
                                        </p:tgtEl>
                                        <p:attrNameLst>
                                          <p:attrName>style.visibility</p:attrName>
                                        </p:attrNameLst>
                                      </p:cBhvr>
                                      <p:to>
                                        <p:strVal val="visible"/>
                                      </p:to>
                                    </p:set>
                                    <p:anim calcmode="lin" valueType="num">
                                      <p:cBhvr>
                                        <p:cTn id="55" dur="500" fill="hold"/>
                                        <p:tgtEl>
                                          <p:spTgt spid="66"/>
                                        </p:tgtEl>
                                        <p:attrNameLst>
                                          <p:attrName>ppt_w</p:attrName>
                                        </p:attrNameLst>
                                      </p:cBhvr>
                                      <p:tavLst>
                                        <p:tav tm="0">
                                          <p:val>
                                            <p:fltVal val="0"/>
                                          </p:val>
                                        </p:tav>
                                        <p:tav tm="100000">
                                          <p:val>
                                            <p:strVal val="#ppt_w"/>
                                          </p:val>
                                        </p:tav>
                                      </p:tavLst>
                                    </p:anim>
                                    <p:anim calcmode="lin" valueType="num">
                                      <p:cBhvr>
                                        <p:cTn id="56" dur="500" fill="hold"/>
                                        <p:tgtEl>
                                          <p:spTgt spid="66"/>
                                        </p:tgtEl>
                                        <p:attrNameLst>
                                          <p:attrName>ppt_h</p:attrName>
                                        </p:attrNameLst>
                                      </p:cBhvr>
                                      <p:tavLst>
                                        <p:tav tm="0">
                                          <p:val>
                                            <p:fltVal val="0"/>
                                          </p:val>
                                        </p:tav>
                                        <p:tav tm="100000">
                                          <p:val>
                                            <p:strVal val="#ppt_h"/>
                                          </p:val>
                                        </p:tav>
                                      </p:tavLst>
                                    </p:anim>
                                    <p:animEffect transition="in" filter="fade">
                                      <p:cBhvr>
                                        <p:cTn id="57" dur="500"/>
                                        <p:tgtEl>
                                          <p:spTgt spid="66"/>
                                        </p:tgtEl>
                                      </p:cBhvr>
                                    </p:animEffect>
                                  </p:childTnLst>
                                </p:cTn>
                              </p:par>
                              <p:par>
                                <p:cTn id="58" presetID="53" presetClass="entr" presetSubtype="16" fill="hold" nodeType="withEffect">
                                  <p:stCondLst>
                                    <p:cond delay="1500"/>
                                  </p:stCondLst>
                                  <p:childTnLst>
                                    <p:set>
                                      <p:cBhvr>
                                        <p:cTn id="59" dur="1" fill="hold">
                                          <p:stCondLst>
                                            <p:cond delay="0"/>
                                          </p:stCondLst>
                                        </p:cTn>
                                        <p:tgtEl>
                                          <p:spTgt spid="67"/>
                                        </p:tgtEl>
                                        <p:attrNameLst>
                                          <p:attrName>style.visibility</p:attrName>
                                        </p:attrNameLst>
                                      </p:cBhvr>
                                      <p:to>
                                        <p:strVal val="visible"/>
                                      </p:to>
                                    </p:set>
                                    <p:anim calcmode="lin" valueType="num">
                                      <p:cBhvr>
                                        <p:cTn id="60" dur="500" fill="hold"/>
                                        <p:tgtEl>
                                          <p:spTgt spid="67"/>
                                        </p:tgtEl>
                                        <p:attrNameLst>
                                          <p:attrName>ppt_w</p:attrName>
                                        </p:attrNameLst>
                                      </p:cBhvr>
                                      <p:tavLst>
                                        <p:tav tm="0">
                                          <p:val>
                                            <p:fltVal val="0"/>
                                          </p:val>
                                        </p:tav>
                                        <p:tav tm="100000">
                                          <p:val>
                                            <p:strVal val="#ppt_w"/>
                                          </p:val>
                                        </p:tav>
                                      </p:tavLst>
                                    </p:anim>
                                    <p:anim calcmode="lin" valueType="num">
                                      <p:cBhvr>
                                        <p:cTn id="61" dur="500" fill="hold"/>
                                        <p:tgtEl>
                                          <p:spTgt spid="67"/>
                                        </p:tgtEl>
                                        <p:attrNameLst>
                                          <p:attrName>ppt_h</p:attrName>
                                        </p:attrNameLst>
                                      </p:cBhvr>
                                      <p:tavLst>
                                        <p:tav tm="0">
                                          <p:val>
                                            <p:fltVal val="0"/>
                                          </p:val>
                                        </p:tav>
                                        <p:tav tm="100000">
                                          <p:val>
                                            <p:strVal val="#ppt_h"/>
                                          </p:val>
                                        </p:tav>
                                      </p:tavLst>
                                    </p:anim>
                                    <p:animEffect transition="in" filter="fade">
                                      <p:cBhvr>
                                        <p:cTn id="62" dur="500"/>
                                        <p:tgtEl>
                                          <p:spTgt spid="67"/>
                                        </p:tgtEl>
                                      </p:cBhvr>
                                    </p:animEffect>
                                  </p:childTnLst>
                                </p:cTn>
                              </p:par>
                              <p:par>
                                <p:cTn id="63" presetID="53" presetClass="entr" presetSubtype="16" fill="hold" grpId="0" nodeType="withEffect">
                                  <p:stCondLst>
                                    <p:cond delay="1500"/>
                                  </p:stCondLst>
                                  <p:childTnLst>
                                    <p:set>
                                      <p:cBhvr>
                                        <p:cTn id="64" dur="1" fill="hold">
                                          <p:stCondLst>
                                            <p:cond delay="0"/>
                                          </p:stCondLst>
                                        </p:cTn>
                                        <p:tgtEl>
                                          <p:spTgt spid="69"/>
                                        </p:tgtEl>
                                        <p:attrNameLst>
                                          <p:attrName>style.visibility</p:attrName>
                                        </p:attrNameLst>
                                      </p:cBhvr>
                                      <p:to>
                                        <p:strVal val="visible"/>
                                      </p:to>
                                    </p:set>
                                    <p:anim calcmode="lin" valueType="num">
                                      <p:cBhvr>
                                        <p:cTn id="65" dur="500" fill="hold"/>
                                        <p:tgtEl>
                                          <p:spTgt spid="69"/>
                                        </p:tgtEl>
                                        <p:attrNameLst>
                                          <p:attrName>ppt_w</p:attrName>
                                        </p:attrNameLst>
                                      </p:cBhvr>
                                      <p:tavLst>
                                        <p:tav tm="0">
                                          <p:val>
                                            <p:fltVal val="0"/>
                                          </p:val>
                                        </p:tav>
                                        <p:tav tm="100000">
                                          <p:val>
                                            <p:strVal val="#ppt_w"/>
                                          </p:val>
                                        </p:tav>
                                      </p:tavLst>
                                    </p:anim>
                                    <p:anim calcmode="lin" valueType="num">
                                      <p:cBhvr>
                                        <p:cTn id="66" dur="500" fill="hold"/>
                                        <p:tgtEl>
                                          <p:spTgt spid="69"/>
                                        </p:tgtEl>
                                        <p:attrNameLst>
                                          <p:attrName>ppt_h</p:attrName>
                                        </p:attrNameLst>
                                      </p:cBhvr>
                                      <p:tavLst>
                                        <p:tav tm="0">
                                          <p:val>
                                            <p:fltVal val="0"/>
                                          </p:val>
                                        </p:tav>
                                        <p:tav tm="100000">
                                          <p:val>
                                            <p:strVal val="#ppt_h"/>
                                          </p:val>
                                        </p:tav>
                                      </p:tavLst>
                                    </p:anim>
                                    <p:animEffect transition="in" filter="fade">
                                      <p:cBhvr>
                                        <p:cTn id="6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8" grpId="0"/>
      <p:bldP spid="59" grpId="0" animBg="1"/>
      <p:bldP spid="61" grpId="0"/>
      <p:bldP spid="63" grpId="0" animBg="1"/>
      <p:bldP spid="65" grpId="0"/>
      <p:bldP spid="66" grpId="0" animBg="1"/>
      <p:bldP spid="6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1288</TotalTime>
  <Words>783</Words>
  <Application>Microsoft Office PowerPoint</Application>
  <PresentationFormat>Custom</PresentationFormat>
  <Paragraphs>225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Calibri Light</vt:lpstr>
      <vt:lpstr>Arabic Typesetting</vt:lpstr>
      <vt:lpstr>Calibri</vt:lpstr>
      <vt:lpstr>inherit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Nan's Creations</dc:creator>
  <cp:lastModifiedBy>user</cp:lastModifiedBy>
  <cp:revision>25</cp:revision>
  <dcterms:created xsi:type="dcterms:W3CDTF">2022-05-22T12:57:24Z</dcterms:created>
  <dcterms:modified xsi:type="dcterms:W3CDTF">2022-11-15T12:55:55Z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2022-05-22T12:57:24Z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27a30bde-3ade-4ea7-a902-5d1e7b713eac</vt:lpwstr>
  </property>
  <property fmtid="{D5CDD505-2E9C-101B-9397-08002B2CF9AE}" pid="7" name="MSIP_Label_defa4170-0d19-0005-0004-bc88714345d2_ActionId">
    <vt:lpwstr>9caa56a9-fc59-4d62-bcdc-be8a5b8dd934</vt:lpwstr>
  </property>
  <property fmtid="{D5CDD505-2E9C-101B-9397-08002B2CF9AE}" pid="8" name="MSIP_Label_defa4170-0d19-0005-0004-bc88714345d2_ContentBits">
    <vt:lpwstr>0</vt:lpwstr>
  </property>
</Properties>
</file>